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56" r:id="rId2"/>
    <p:sldId id="257" r:id="rId3"/>
    <p:sldId id="259" r:id="rId4"/>
    <p:sldId id="258" r:id="rId5"/>
    <p:sldId id="35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3" r:id="rId99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/>
    <p:restoredTop sz="90000" autoAdjust="0"/>
  </p:normalViewPr>
  <p:slideViewPr>
    <p:cSldViewPr snapToGrid="0" snapToObjects="1">
      <p:cViewPr varScale="1">
        <p:scale>
          <a:sx n="74" d="100"/>
          <a:sy n="74" d="100"/>
        </p:scale>
        <p:origin x="101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16B00-BBCD-C347-A0CA-77BAE56E145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9C327-E808-7048-A807-97E81401A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5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9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76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3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3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75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4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4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23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8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0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1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88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58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02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57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41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2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5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5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7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0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10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9C327-E808-7048-A807-97E81401AA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4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3239640" cy="1243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3239640" cy="1243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3239640" cy="1243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078640" y="1604520"/>
            <a:ext cx="498564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8640" y="1604520"/>
            <a:ext cx="49856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3239640" cy="1243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3239640" cy="1243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3239640" cy="1243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3239640" cy="1243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979640" y="274680"/>
            <a:ext cx="323964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3239640" cy="1243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3239640" cy="1243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3239640" cy="1243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979640" y="274680"/>
            <a:ext cx="323964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dirty="0"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13" Type="http://schemas.openxmlformats.org/officeDocument/2006/relationships/slide" Target="slide38.xml"/><Relationship Id="rId18" Type="http://schemas.openxmlformats.org/officeDocument/2006/relationships/image" Target="../media/image4.png"/><Relationship Id="rId26" Type="http://schemas.openxmlformats.org/officeDocument/2006/relationships/image" Target="../media/image12.png"/><Relationship Id="rId39" Type="http://schemas.openxmlformats.org/officeDocument/2006/relationships/image" Target="../media/image25.png"/><Relationship Id="rId3" Type="http://schemas.openxmlformats.org/officeDocument/2006/relationships/slide" Target="slide10.xml"/><Relationship Id="rId21" Type="http://schemas.openxmlformats.org/officeDocument/2006/relationships/image" Target="../media/image7.png"/><Relationship Id="rId34" Type="http://schemas.openxmlformats.org/officeDocument/2006/relationships/image" Target="../media/image20.png"/><Relationship Id="rId7" Type="http://schemas.openxmlformats.org/officeDocument/2006/relationships/slide" Target="slide55.xml"/><Relationship Id="rId12" Type="http://schemas.openxmlformats.org/officeDocument/2006/relationships/slide" Target="slide9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33" Type="http://schemas.openxmlformats.org/officeDocument/2006/relationships/image" Target="../media/image19.png"/><Relationship Id="rId38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29" Type="http://schemas.openxmlformats.org/officeDocument/2006/relationships/image" Target="../media/image15.png"/><Relationship Id="rId41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9.xml"/><Relationship Id="rId11" Type="http://schemas.openxmlformats.org/officeDocument/2006/relationships/slide" Target="slide2.xml"/><Relationship Id="rId24" Type="http://schemas.openxmlformats.org/officeDocument/2006/relationships/image" Target="../media/image10.png"/><Relationship Id="rId32" Type="http://schemas.openxmlformats.org/officeDocument/2006/relationships/image" Target="../media/image18.png"/><Relationship Id="rId37" Type="http://schemas.openxmlformats.org/officeDocument/2006/relationships/image" Target="../media/image23.png"/><Relationship Id="rId40" Type="http://schemas.openxmlformats.org/officeDocument/2006/relationships/image" Target="../media/image26.png"/><Relationship Id="rId5" Type="http://schemas.openxmlformats.org/officeDocument/2006/relationships/slide" Target="slide46.xml"/><Relationship Id="rId15" Type="http://schemas.openxmlformats.org/officeDocument/2006/relationships/slide" Target="slide42.xml"/><Relationship Id="rId23" Type="http://schemas.openxmlformats.org/officeDocument/2006/relationships/image" Target="../media/image9.png"/><Relationship Id="rId28" Type="http://schemas.openxmlformats.org/officeDocument/2006/relationships/image" Target="../media/image14.png"/><Relationship Id="rId36" Type="http://schemas.openxmlformats.org/officeDocument/2006/relationships/image" Target="../media/image22.png"/><Relationship Id="rId10" Type="http://schemas.openxmlformats.org/officeDocument/2006/relationships/slide" Target="slide91.xml"/><Relationship Id="rId19" Type="http://schemas.openxmlformats.org/officeDocument/2006/relationships/image" Target="../media/image5.png"/><Relationship Id="rId31" Type="http://schemas.openxmlformats.org/officeDocument/2006/relationships/image" Target="../media/image17.png"/><Relationship Id="rId4" Type="http://schemas.openxmlformats.org/officeDocument/2006/relationships/slide" Target="slide31.xml"/><Relationship Id="rId9" Type="http://schemas.openxmlformats.org/officeDocument/2006/relationships/slide" Target="slide87.xml"/><Relationship Id="rId14" Type="http://schemas.openxmlformats.org/officeDocument/2006/relationships/slide" Target="slide41.xml"/><Relationship Id="rId22" Type="http://schemas.openxmlformats.org/officeDocument/2006/relationships/image" Target="../media/image8.png"/><Relationship Id="rId27" Type="http://schemas.openxmlformats.org/officeDocument/2006/relationships/image" Target="../media/image13.png"/><Relationship Id="rId30" Type="http://schemas.openxmlformats.org/officeDocument/2006/relationships/image" Target="../media/image16.png"/><Relationship Id="rId35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12.xml"/><Relationship Id="rId18" Type="http://schemas.openxmlformats.org/officeDocument/2006/relationships/image" Target="../media/image123.png"/><Relationship Id="rId26" Type="http://schemas.openxmlformats.org/officeDocument/2006/relationships/image" Target="../media/image129.png"/><Relationship Id="rId39" Type="http://schemas.openxmlformats.org/officeDocument/2006/relationships/image" Target="../media/image23.png"/><Relationship Id="rId3" Type="http://schemas.openxmlformats.org/officeDocument/2006/relationships/slide" Target="slide13.xml"/><Relationship Id="rId21" Type="http://schemas.openxmlformats.org/officeDocument/2006/relationships/image" Target="../media/image125.png"/><Relationship Id="rId34" Type="http://schemas.openxmlformats.org/officeDocument/2006/relationships/image" Target="../media/image136.png"/><Relationship Id="rId7" Type="http://schemas.openxmlformats.org/officeDocument/2006/relationships/slide" Target="slide26.xml"/><Relationship Id="rId12" Type="http://schemas.openxmlformats.org/officeDocument/2006/relationships/slide" Target="slide21.xml"/><Relationship Id="rId17" Type="http://schemas.openxmlformats.org/officeDocument/2006/relationships/image" Target="../media/image122.png"/><Relationship Id="rId25" Type="http://schemas.openxmlformats.org/officeDocument/2006/relationships/image" Target="../media/image128.png"/><Relationship Id="rId33" Type="http://schemas.openxmlformats.org/officeDocument/2006/relationships/image" Target="../media/image89.png"/><Relationship Id="rId38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png"/><Relationship Id="rId20" Type="http://schemas.openxmlformats.org/officeDocument/2006/relationships/image" Target="../media/image124.png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11" Type="http://schemas.openxmlformats.org/officeDocument/2006/relationships/slide" Target="slide19.xml"/><Relationship Id="rId24" Type="http://schemas.openxmlformats.org/officeDocument/2006/relationships/image" Target="../media/image127.png"/><Relationship Id="rId32" Type="http://schemas.openxmlformats.org/officeDocument/2006/relationships/image" Target="../media/image135.png"/><Relationship Id="rId37" Type="http://schemas.openxmlformats.org/officeDocument/2006/relationships/image" Target="../media/image139.png"/><Relationship Id="rId40" Type="http://schemas.openxmlformats.org/officeDocument/2006/relationships/image" Target="../media/image24.png"/><Relationship Id="rId5" Type="http://schemas.openxmlformats.org/officeDocument/2006/relationships/slide" Target="slide1.xml"/><Relationship Id="rId15" Type="http://schemas.openxmlformats.org/officeDocument/2006/relationships/slide" Target="slide18.xml"/><Relationship Id="rId23" Type="http://schemas.openxmlformats.org/officeDocument/2006/relationships/image" Target="../media/image120.png"/><Relationship Id="rId28" Type="http://schemas.openxmlformats.org/officeDocument/2006/relationships/image" Target="../media/image131.png"/><Relationship Id="rId36" Type="http://schemas.openxmlformats.org/officeDocument/2006/relationships/image" Target="../media/image138.png"/><Relationship Id="rId10" Type="http://schemas.openxmlformats.org/officeDocument/2006/relationships/slide" Target="slide4.xml"/><Relationship Id="rId19" Type="http://schemas.openxmlformats.org/officeDocument/2006/relationships/slide" Target="slide20.xml"/><Relationship Id="rId31" Type="http://schemas.openxmlformats.org/officeDocument/2006/relationships/image" Target="../media/image134.png"/><Relationship Id="rId4" Type="http://schemas.openxmlformats.org/officeDocument/2006/relationships/slide" Target="slide24.xml"/><Relationship Id="rId9" Type="http://schemas.openxmlformats.org/officeDocument/2006/relationships/slide" Target="slide11.xml"/><Relationship Id="rId14" Type="http://schemas.openxmlformats.org/officeDocument/2006/relationships/slide" Target="slide15.xml"/><Relationship Id="rId22" Type="http://schemas.openxmlformats.org/officeDocument/2006/relationships/image" Target="../media/image126.png"/><Relationship Id="rId27" Type="http://schemas.openxmlformats.org/officeDocument/2006/relationships/image" Target="../media/image130.png"/><Relationship Id="rId30" Type="http://schemas.openxmlformats.org/officeDocument/2006/relationships/image" Target="../media/image133.png"/><Relationship Id="rId35" Type="http://schemas.openxmlformats.org/officeDocument/2006/relationships/image" Target="../media/image1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18" Type="http://schemas.openxmlformats.org/officeDocument/2006/relationships/image" Target="../media/image152.png"/><Relationship Id="rId3" Type="http://schemas.openxmlformats.org/officeDocument/2006/relationships/image" Target="../media/image28.png"/><Relationship Id="rId21" Type="http://schemas.openxmlformats.org/officeDocument/2006/relationships/image" Target="../media/image24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17" Type="http://schemas.openxmlformats.org/officeDocument/2006/relationships/image" Target="../media/image120.png"/><Relationship Id="rId2" Type="http://schemas.openxmlformats.org/officeDocument/2006/relationships/slide" Target="slide1.xml"/><Relationship Id="rId16" Type="http://schemas.openxmlformats.org/officeDocument/2006/relationships/image" Target="../media/image15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19" Type="http://schemas.openxmlformats.org/officeDocument/2006/relationships/image" Target="../media/image153.png"/><Relationship Id="rId4" Type="http://schemas.openxmlformats.org/officeDocument/2006/relationships/image" Target="../media/image122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67.png"/><Relationship Id="rId3" Type="http://schemas.openxmlformats.org/officeDocument/2006/relationships/image" Target="../media/image28.png"/><Relationship Id="rId21" Type="http://schemas.openxmlformats.org/officeDocument/2006/relationships/image" Target="../media/image2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6.png"/><Relationship Id="rId2" Type="http://schemas.openxmlformats.org/officeDocument/2006/relationships/slide" Target="slide1.xml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4.png"/><Relationship Id="rId10" Type="http://schemas.openxmlformats.org/officeDocument/2006/relationships/image" Target="../media/image160.png"/><Relationship Id="rId19" Type="http://schemas.openxmlformats.org/officeDocument/2006/relationships/image" Target="../media/image168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20.png"/><Relationship Id="rId2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18" Type="http://schemas.openxmlformats.org/officeDocument/2006/relationships/image" Target="../media/image183.png"/><Relationship Id="rId3" Type="http://schemas.openxmlformats.org/officeDocument/2006/relationships/slide" Target="slide1.xml"/><Relationship Id="rId21" Type="http://schemas.openxmlformats.org/officeDocument/2006/relationships/image" Target="../media/image186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17" Type="http://schemas.openxmlformats.org/officeDocument/2006/relationships/image" Target="../media/image182.png"/><Relationship Id="rId2" Type="http://schemas.openxmlformats.org/officeDocument/2006/relationships/slide" Target="slide22.xml"/><Relationship Id="rId16" Type="http://schemas.openxmlformats.org/officeDocument/2006/relationships/image" Target="../media/image181.png"/><Relationship Id="rId20" Type="http://schemas.openxmlformats.org/officeDocument/2006/relationships/image" Target="../media/image1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15" Type="http://schemas.openxmlformats.org/officeDocument/2006/relationships/image" Target="../media/image180.png"/><Relationship Id="rId23" Type="http://schemas.openxmlformats.org/officeDocument/2006/relationships/image" Target="../media/image24.png"/><Relationship Id="rId10" Type="http://schemas.openxmlformats.org/officeDocument/2006/relationships/image" Target="../media/image175.png"/><Relationship Id="rId19" Type="http://schemas.openxmlformats.org/officeDocument/2006/relationships/image" Target="../media/image184.png"/><Relationship Id="rId4" Type="http://schemas.openxmlformats.org/officeDocument/2006/relationships/image" Target="../media/image28.png"/><Relationship Id="rId9" Type="http://schemas.openxmlformats.org/officeDocument/2006/relationships/image" Target="../media/image174.png"/><Relationship Id="rId14" Type="http://schemas.openxmlformats.org/officeDocument/2006/relationships/image" Target="../media/image179.png"/><Relationship Id="rId2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9.png"/><Relationship Id="rId11" Type="http://schemas.openxmlformats.org/officeDocument/2006/relationships/image" Target="../media/image157.png"/><Relationship Id="rId5" Type="http://schemas.openxmlformats.org/officeDocument/2006/relationships/image" Target="../media/image188.png"/><Relationship Id="rId10" Type="http://schemas.openxmlformats.org/officeDocument/2006/relationships/image" Target="../media/image190.png"/><Relationship Id="rId4" Type="http://schemas.openxmlformats.org/officeDocument/2006/relationships/image" Target="../media/image187.png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92.png"/><Relationship Id="rId18" Type="http://schemas.openxmlformats.org/officeDocument/2006/relationships/image" Target="../media/image197.png"/><Relationship Id="rId26" Type="http://schemas.openxmlformats.org/officeDocument/2006/relationships/slide" Target="slide16.xml"/><Relationship Id="rId3" Type="http://schemas.openxmlformats.org/officeDocument/2006/relationships/slide" Target="slide1.xml"/><Relationship Id="rId21" Type="http://schemas.openxmlformats.org/officeDocument/2006/relationships/image" Target="../media/image199.png"/><Relationship Id="rId7" Type="http://schemas.openxmlformats.org/officeDocument/2006/relationships/slide" Target="slide28.xml"/><Relationship Id="rId12" Type="http://schemas.openxmlformats.org/officeDocument/2006/relationships/image" Target="../media/image120.png"/><Relationship Id="rId17" Type="http://schemas.openxmlformats.org/officeDocument/2006/relationships/image" Target="../media/image19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5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3.xml"/><Relationship Id="rId11" Type="http://schemas.openxmlformats.org/officeDocument/2006/relationships/image" Target="../media/image191.png"/><Relationship Id="rId24" Type="http://schemas.openxmlformats.org/officeDocument/2006/relationships/image" Target="../media/image23.png"/><Relationship Id="rId5" Type="http://schemas.openxmlformats.org/officeDocument/2006/relationships/image" Target="../media/image135.png"/><Relationship Id="rId15" Type="http://schemas.openxmlformats.org/officeDocument/2006/relationships/image" Target="../media/image194.png"/><Relationship Id="rId23" Type="http://schemas.openxmlformats.org/officeDocument/2006/relationships/image" Target="../media/image201.png"/><Relationship Id="rId28" Type="http://schemas.openxmlformats.org/officeDocument/2006/relationships/image" Target="../media/image157.png"/><Relationship Id="rId10" Type="http://schemas.openxmlformats.org/officeDocument/2006/relationships/slide" Target="slide27.xml"/><Relationship Id="rId19" Type="http://schemas.openxmlformats.org/officeDocument/2006/relationships/image" Target="../media/image198.png"/><Relationship Id="rId4" Type="http://schemas.openxmlformats.org/officeDocument/2006/relationships/image" Target="../media/image28.png"/><Relationship Id="rId9" Type="http://schemas.openxmlformats.org/officeDocument/2006/relationships/slide" Target="slide14.xml"/><Relationship Id="rId14" Type="http://schemas.openxmlformats.org/officeDocument/2006/relationships/image" Target="../media/image193.png"/><Relationship Id="rId22" Type="http://schemas.openxmlformats.org/officeDocument/2006/relationships/image" Target="../media/image200.png"/><Relationship Id="rId27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65.png"/><Relationship Id="rId18" Type="http://schemas.openxmlformats.org/officeDocument/2006/relationships/image" Target="../media/image24.png"/><Relationship Id="rId3" Type="http://schemas.openxmlformats.org/officeDocument/2006/relationships/slide" Target="slide1.xml"/><Relationship Id="rId7" Type="http://schemas.openxmlformats.org/officeDocument/2006/relationships/image" Target="../media/image203.png"/><Relationship Id="rId12" Type="http://schemas.openxmlformats.org/officeDocument/2006/relationships/image" Target="../media/image205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2.png"/><Relationship Id="rId11" Type="http://schemas.openxmlformats.org/officeDocument/2006/relationships/image" Target="../media/image157.png"/><Relationship Id="rId5" Type="http://schemas.openxmlformats.org/officeDocument/2006/relationships/image" Target="../media/image155.png"/><Relationship Id="rId15" Type="http://schemas.openxmlformats.org/officeDocument/2006/relationships/image" Target="../media/image169.png"/><Relationship Id="rId10" Type="http://schemas.openxmlformats.org/officeDocument/2006/relationships/image" Target="../media/image156.png"/><Relationship Id="rId19" Type="http://schemas.openxmlformats.org/officeDocument/2006/relationships/image" Target="../media/image207.png"/><Relationship Id="rId4" Type="http://schemas.openxmlformats.org/officeDocument/2006/relationships/image" Target="../media/image28.png"/><Relationship Id="rId9" Type="http://schemas.openxmlformats.org/officeDocument/2006/relationships/image" Target="../media/image204.png"/><Relationship Id="rId1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196.png"/><Relationship Id="rId12" Type="http://schemas.openxmlformats.org/officeDocument/2006/relationships/image" Target="../media/image15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0.png"/><Relationship Id="rId11" Type="http://schemas.openxmlformats.org/officeDocument/2006/relationships/image" Target="../media/image190.png"/><Relationship Id="rId5" Type="http://schemas.openxmlformats.org/officeDocument/2006/relationships/image" Target="../media/image209.png"/><Relationship Id="rId10" Type="http://schemas.openxmlformats.org/officeDocument/2006/relationships/slide" Target="slide16.xml"/><Relationship Id="rId4" Type="http://schemas.openxmlformats.org/officeDocument/2006/relationships/image" Target="../media/image208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8.png"/><Relationship Id="rId3" Type="http://schemas.openxmlformats.org/officeDocument/2006/relationships/slide" Target="slide1.xml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5" Type="http://schemas.openxmlformats.org/officeDocument/2006/relationships/image" Target="../media/image128.png"/><Relationship Id="rId15" Type="http://schemas.openxmlformats.org/officeDocument/2006/relationships/image" Target="../media/image220.png"/><Relationship Id="rId10" Type="http://schemas.openxmlformats.org/officeDocument/2006/relationships/image" Target="../media/image215.png"/><Relationship Id="rId4" Type="http://schemas.openxmlformats.org/officeDocument/2006/relationships/image" Target="../media/image28.png"/><Relationship Id="rId9" Type="http://schemas.openxmlformats.org/officeDocument/2006/relationships/image" Target="../media/image214.png"/><Relationship Id="rId14" Type="http://schemas.openxmlformats.org/officeDocument/2006/relationships/image" Target="../media/image2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30.png"/><Relationship Id="rId18" Type="http://schemas.openxmlformats.org/officeDocument/2006/relationships/image" Target="../media/image129.png"/><Relationship Id="rId3" Type="http://schemas.openxmlformats.org/officeDocument/2006/relationships/image" Target="../media/image28.png"/><Relationship Id="rId21" Type="http://schemas.openxmlformats.org/officeDocument/2006/relationships/image" Target="../media/image24.png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17" Type="http://schemas.openxmlformats.org/officeDocument/2006/relationships/image" Target="../media/image234.png"/><Relationship Id="rId2" Type="http://schemas.openxmlformats.org/officeDocument/2006/relationships/slide" Target="slide1.xml"/><Relationship Id="rId16" Type="http://schemas.openxmlformats.org/officeDocument/2006/relationships/image" Target="../media/image233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222.png"/><Relationship Id="rId15" Type="http://schemas.openxmlformats.org/officeDocument/2006/relationships/image" Target="../media/image232.png"/><Relationship Id="rId10" Type="http://schemas.openxmlformats.org/officeDocument/2006/relationships/image" Target="../media/image227.png"/><Relationship Id="rId19" Type="http://schemas.openxmlformats.org/officeDocument/2006/relationships/image" Target="../media/image235.png"/><Relationship Id="rId4" Type="http://schemas.openxmlformats.org/officeDocument/2006/relationships/image" Target="../media/image221.png"/><Relationship Id="rId9" Type="http://schemas.openxmlformats.org/officeDocument/2006/relationships/image" Target="../media/image226.png"/><Relationship Id="rId14" Type="http://schemas.openxmlformats.org/officeDocument/2006/relationships/image" Target="../media/image2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26" Type="http://schemas.openxmlformats.org/officeDocument/2006/relationships/image" Target="../media/image16.png"/><Relationship Id="rId3" Type="http://schemas.openxmlformats.org/officeDocument/2006/relationships/slide" Target="slide7.xml"/><Relationship Id="rId21" Type="http://schemas.openxmlformats.org/officeDocument/2006/relationships/image" Target="../media/image42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5" Type="http://schemas.openxmlformats.org/officeDocument/2006/relationships/slide" Target="slide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11" Type="http://schemas.openxmlformats.org/officeDocument/2006/relationships/image" Target="../media/image33.png"/><Relationship Id="rId24" Type="http://schemas.openxmlformats.org/officeDocument/2006/relationships/image" Target="../media/image23.pn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23" Type="http://schemas.openxmlformats.org/officeDocument/2006/relationships/image" Target="../media/image43.png"/><Relationship Id="rId28" Type="http://schemas.openxmlformats.org/officeDocument/2006/relationships/image" Target="../media/image8.png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4" Type="http://schemas.openxmlformats.org/officeDocument/2006/relationships/slide" Target="slide1.xml"/><Relationship Id="rId9" Type="http://schemas.openxmlformats.org/officeDocument/2006/relationships/image" Target="../media/image31.png"/><Relationship Id="rId14" Type="http://schemas.openxmlformats.org/officeDocument/2006/relationships/image" Target="../media/image5.png"/><Relationship Id="rId22" Type="http://schemas.openxmlformats.org/officeDocument/2006/relationships/image" Target="../media/image24.png"/><Relationship Id="rId27" Type="http://schemas.openxmlformats.org/officeDocument/2006/relationships/hyperlink" Target="ovf(place(&#1093;&#1086;&#1095;&#1091;),open(want))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240.png"/><Relationship Id="rId1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124.png"/><Relationship Id="rId12" Type="http://schemas.openxmlformats.org/officeDocument/2006/relationships/image" Target="../media/image239.png"/><Relationship Id="rId17" Type="http://schemas.openxmlformats.org/officeDocument/2006/relationships/image" Target="../media/image244.png"/><Relationship Id="rId2" Type="http://schemas.openxmlformats.org/officeDocument/2006/relationships/slide" Target="slide1.xml"/><Relationship Id="rId16" Type="http://schemas.openxmlformats.org/officeDocument/2006/relationships/image" Target="../media/image2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5.png"/><Relationship Id="rId11" Type="http://schemas.openxmlformats.org/officeDocument/2006/relationships/image" Target="../media/image238.png"/><Relationship Id="rId5" Type="http://schemas.openxmlformats.org/officeDocument/2006/relationships/image" Target="../media/image224.png"/><Relationship Id="rId15" Type="http://schemas.openxmlformats.org/officeDocument/2006/relationships/image" Target="../media/image242.png"/><Relationship Id="rId10" Type="http://schemas.openxmlformats.org/officeDocument/2006/relationships/image" Target="../media/image237.png"/><Relationship Id="rId19" Type="http://schemas.openxmlformats.org/officeDocument/2006/relationships/image" Target="../media/image24.png"/><Relationship Id="rId4" Type="http://schemas.openxmlformats.org/officeDocument/2006/relationships/image" Target="../media/image223.png"/><Relationship Id="rId9" Type="http://schemas.openxmlformats.org/officeDocument/2006/relationships/image" Target="../media/image236.png"/><Relationship Id="rId14" Type="http://schemas.openxmlformats.org/officeDocument/2006/relationships/image" Target="../media/image2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64.png"/><Relationship Id="rId18" Type="http://schemas.openxmlformats.org/officeDocument/2006/relationships/image" Target="../media/image257.png"/><Relationship Id="rId3" Type="http://schemas.openxmlformats.org/officeDocument/2006/relationships/image" Target="../media/image28.png"/><Relationship Id="rId7" Type="http://schemas.openxmlformats.org/officeDocument/2006/relationships/image" Target="../media/image247.png"/><Relationship Id="rId12" Type="http://schemas.openxmlformats.org/officeDocument/2006/relationships/image" Target="../media/image252.png"/><Relationship Id="rId17" Type="http://schemas.openxmlformats.org/officeDocument/2006/relationships/image" Target="../media/image256.png"/><Relationship Id="rId2" Type="http://schemas.openxmlformats.org/officeDocument/2006/relationships/slide" Target="slide1.xml"/><Relationship Id="rId16" Type="http://schemas.openxmlformats.org/officeDocument/2006/relationships/image" Target="../media/image255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6.png"/><Relationship Id="rId11" Type="http://schemas.openxmlformats.org/officeDocument/2006/relationships/image" Target="../media/image251.png"/><Relationship Id="rId5" Type="http://schemas.openxmlformats.org/officeDocument/2006/relationships/image" Target="../media/image245.png"/><Relationship Id="rId15" Type="http://schemas.openxmlformats.org/officeDocument/2006/relationships/image" Target="../media/image254.png"/><Relationship Id="rId10" Type="http://schemas.openxmlformats.org/officeDocument/2006/relationships/image" Target="../media/image250.png"/><Relationship Id="rId19" Type="http://schemas.openxmlformats.org/officeDocument/2006/relationships/image" Target="../media/image23.png"/><Relationship Id="rId4" Type="http://schemas.openxmlformats.org/officeDocument/2006/relationships/image" Target="../media/image211.png"/><Relationship Id="rId9" Type="http://schemas.openxmlformats.org/officeDocument/2006/relationships/image" Target="../media/image249.png"/><Relationship Id="rId14" Type="http://schemas.openxmlformats.org/officeDocument/2006/relationships/image" Target="../media/image2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28.png"/><Relationship Id="rId7" Type="http://schemas.openxmlformats.org/officeDocument/2006/relationships/image" Target="../media/image26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9.png"/><Relationship Id="rId11" Type="http://schemas.openxmlformats.org/officeDocument/2006/relationships/image" Target="../media/image24.png"/><Relationship Id="rId5" Type="http://schemas.openxmlformats.org/officeDocument/2006/relationships/image" Target="../media/image258.png"/><Relationship Id="rId10" Type="http://schemas.openxmlformats.org/officeDocument/2006/relationships/image" Target="../media/image23.png"/><Relationship Id="rId4" Type="http://schemas.openxmlformats.org/officeDocument/2006/relationships/image" Target="../media/image178.png"/><Relationship Id="rId9" Type="http://schemas.openxmlformats.org/officeDocument/2006/relationships/image" Target="../media/image2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268.png"/><Relationship Id="rId18" Type="http://schemas.openxmlformats.org/officeDocument/2006/relationships/image" Target="../media/image157.png"/><Relationship Id="rId3" Type="http://schemas.openxmlformats.org/officeDocument/2006/relationships/image" Target="../media/image28.png"/><Relationship Id="rId7" Type="http://schemas.openxmlformats.org/officeDocument/2006/relationships/image" Target="../media/image207.png"/><Relationship Id="rId12" Type="http://schemas.openxmlformats.org/officeDocument/2006/relationships/image" Target="../media/image267.png"/><Relationship Id="rId17" Type="http://schemas.openxmlformats.org/officeDocument/2006/relationships/image" Target="../media/image190.png"/><Relationship Id="rId2" Type="http://schemas.openxmlformats.org/officeDocument/2006/relationships/slide" Target="slide1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3.png"/><Relationship Id="rId11" Type="http://schemas.openxmlformats.org/officeDocument/2006/relationships/image" Target="../media/image195.png"/><Relationship Id="rId5" Type="http://schemas.openxmlformats.org/officeDocument/2006/relationships/image" Target="../media/image262.png"/><Relationship Id="rId15" Type="http://schemas.openxmlformats.org/officeDocument/2006/relationships/image" Target="../media/image24.png"/><Relationship Id="rId10" Type="http://schemas.openxmlformats.org/officeDocument/2006/relationships/image" Target="../media/image266.png"/><Relationship Id="rId4" Type="http://schemas.openxmlformats.org/officeDocument/2006/relationships/image" Target="../media/image261.png"/><Relationship Id="rId9" Type="http://schemas.openxmlformats.org/officeDocument/2006/relationships/image" Target="../media/image265.png"/><Relationship Id="rId1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69.png"/><Relationship Id="rId18" Type="http://schemas.openxmlformats.org/officeDocument/2006/relationships/image" Target="../media/image251.png"/><Relationship Id="rId3" Type="http://schemas.openxmlformats.org/officeDocument/2006/relationships/slide" Target="slide12.xml"/><Relationship Id="rId21" Type="http://schemas.openxmlformats.org/officeDocument/2006/relationships/image" Target="../media/image23.png"/><Relationship Id="rId7" Type="http://schemas.openxmlformats.org/officeDocument/2006/relationships/image" Target="../media/image219.png"/><Relationship Id="rId12" Type="http://schemas.openxmlformats.org/officeDocument/2006/relationships/image" Target="../media/image134.png"/><Relationship Id="rId17" Type="http://schemas.openxmlformats.org/officeDocument/2006/relationships/image" Target="../media/image27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72.png"/><Relationship Id="rId20" Type="http://schemas.openxmlformats.org/officeDocument/2006/relationships/image" Target="../media/image2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8.png"/><Relationship Id="rId11" Type="http://schemas.openxmlformats.org/officeDocument/2006/relationships/image" Target="../media/image133.png"/><Relationship Id="rId5" Type="http://schemas.openxmlformats.org/officeDocument/2006/relationships/image" Target="../media/image28.png"/><Relationship Id="rId15" Type="http://schemas.openxmlformats.org/officeDocument/2006/relationships/image" Target="../media/image271.png"/><Relationship Id="rId10" Type="http://schemas.openxmlformats.org/officeDocument/2006/relationships/image" Target="../media/image120.png"/><Relationship Id="rId19" Type="http://schemas.openxmlformats.org/officeDocument/2006/relationships/image" Target="../media/image274.png"/><Relationship Id="rId4" Type="http://schemas.openxmlformats.org/officeDocument/2006/relationships/slide" Target="slide1.xml"/><Relationship Id="rId9" Type="http://schemas.openxmlformats.org/officeDocument/2006/relationships/image" Target="../media/image190.png"/><Relationship Id="rId14" Type="http://schemas.openxmlformats.org/officeDocument/2006/relationships/image" Target="../media/image270.png"/><Relationship Id="rId2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13" Type="http://schemas.openxmlformats.org/officeDocument/2006/relationships/image" Target="../media/image280.png"/><Relationship Id="rId3" Type="http://schemas.openxmlformats.org/officeDocument/2006/relationships/image" Target="../media/image28.png"/><Relationship Id="rId7" Type="http://schemas.openxmlformats.org/officeDocument/2006/relationships/image" Target="../media/image277.png"/><Relationship Id="rId12" Type="http://schemas.openxmlformats.org/officeDocument/2006/relationships/image" Target="../media/image145.png"/><Relationship Id="rId17" Type="http://schemas.openxmlformats.org/officeDocument/2006/relationships/image" Target="../media/image24.png"/><Relationship Id="rId2" Type="http://schemas.openxmlformats.org/officeDocument/2006/relationships/slide" Target="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2.png"/><Relationship Id="rId11" Type="http://schemas.openxmlformats.org/officeDocument/2006/relationships/image" Target="../media/image279.png"/><Relationship Id="rId5" Type="http://schemas.openxmlformats.org/officeDocument/2006/relationships/image" Target="../media/image276.png"/><Relationship Id="rId15" Type="http://schemas.openxmlformats.org/officeDocument/2006/relationships/image" Target="../media/image282.png"/><Relationship Id="rId10" Type="http://schemas.openxmlformats.org/officeDocument/2006/relationships/image" Target="../media/image60.png"/><Relationship Id="rId4" Type="http://schemas.openxmlformats.org/officeDocument/2006/relationships/image" Target="../media/image207.png"/><Relationship Id="rId9" Type="http://schemas.openxmlformats.org/officeDocument/2006/relationships/image" Target="../media/image130.png"/><Relationship Id="rId14" Type="http://schemas.openxmlformats.org/officeDocument/2006/relationships/image" Target="../media/image2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291.png"/><Relationship Id="rId3" Type="http://schemas.openxmlformats.org/officeDocument/2006/relationships/image" Target="../media/image28.png"/><Relationship Id="rId7" Type="http://schemas.openxmlformats.org/officeDocument/2006/relationships/image" Target="../media/image285.png"/><Relationship Id="rId12" Type="http://schemas.openxmlformats.org/officeDocument/2006/relationships/image" Target="../media/image290.png"/><Relationship Id="rId2" Type="http://schemas.openxmlformats.org/officeDocument/2006/relationships/slide" Target="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4.png"/><Relationship Id="rId11" Type="http://schemas.openxmlformats.org/officeDocument/2006/relationships/image" Target="../media/image289.png"/><Relationship Id="rId5" Type="http://schemas.openxmlformats.org/officeDocument/2006/relationships/image" Target="../media/image283.png"/><Relationship Id="rId15" Type="http://schemas.openxmlformats.org/officeDocument/2006/relationships/image" Target="../media/image23.png"/><Relationship Id="rId10" Type="http://schemas.openxmlformats.org/officeDocument/2006/relationships/image" Target="../media/image288.png"/><Relationship Id="rId4" Type="http://schemas.openxmlformats.org/officeDocument/2006/relationships/image" Target="../media/image129.png"/><Relationship Id="rId9" Type="http://schemas.openxmlformats.org/officeDocument/2006/relationships/image" Target="../media/image287.png"/><Relationship Id="rId14" Type="http://schemas.openxmlformats.org/officeDocument/2006/relationships/image" Target="../media/image29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29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3.png"/><Relationship Id="rId5" Type="http://schemas.openxmlformats.org/officeDocument/2006/relationships/image" Target="../media/image199.png"/><Relationship Id="rId4" Type="http://schemas.openxmlformats.org/officeDocument/2006/relationships/image" Target="../media/image200.png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13" Type="http://schemas.openxmlformats.org/officeDocument/2006/relationships/image" Target="../media/image302.png"/><Relationship Id="rId3" Type="http://schemas.openxmlformats.org/officeDocument/2006/relationships/image" Target="../media/image28.png"/><Relationship Id="rId7" Type="http://schemas.openxmlformats.org/officeDocument/2006/relationships/image" Target="../media/image296.png"/><Relationship Id="rId12" Type="http://schemas.openxmlformats.org/officeDocument/2006/relationships/image" Target="../media/image30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5.png"/><Relationship Id="rId11" Type="http://schemas.openxmlformats.org/officeDocument/2006/relationships/image" Target="../media/image300.png"/><Relationship Id="rId5" Type="http://schemas.openxmlformats.org/officeDocument/2006/relationships/image" Target="../media/image191.png"/><Relationship Id="rId15" Type="http://schemas.openxmlformats.org/officeDocument/2006/relationships/image" Target="../media/image24.png"/><Relationship Id="rId10" Type="http://schemas.openxmlformats.org/officeDocument/2006/relationships/image" Target="../media/image299.png"/><Relationship Id="rId4" Type="http://schemas.openxmlformats.org/officeDocument/2006/relationships/image" Target="../media/image120.png"/><Relationship Id="rId9" Type="http://schemas.openxmlformats.org/officeDocument/2006/relationships/image" Target="../media/image298.png"/><Relationship Id="rId1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309.png"/><Relationship Id="rId18" Type="http://schemas.openxmlformats.org/officeDocument/2006/relationships/image" Target="../media/image23.png"/><Relationship Id="rId3" Type="http://schemas.openxmlformats.org/officeDocument/2006/relationships/slide" Target="slide1.xml"/><Relationship Id="rId7" Type="http://schemas.openxmlformats.org/officeDocument/2006/relationships/image" Target="../media/image61.png"/><Relationship Id="rId12" Type="http://schemas.openxmlformats.org/officeDocument/2006/relationships/image" Target="../media/image308.png"/><Relationship Id="rId17" Type="http://schemas.openxmlformats.org/officeDocument/2006/relationships/image" Target="../media/image313.png"/><Relationship Id="rId2" Type="http://schemas.openxmlformats.org/officeDocument/2006/relationships/slide" Target="slide30.xml"/><Relationship Id="rId16" Type="http://schemas.openxmlformats.org/officeDocument/2006/relationships/image" Target="../media/image3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7.png"/><Relationship Id="rId11" Type="http://schemas.openxmlformats.org/officeDocument/2006/relationships/image" Target="../media/image307.png"/><Relationship Id="rId5" Type="http://schemas.openxmlformats.org/officeDocument/2006/relationships/image" Target="../media/image303.png"/><Relationship Id="rId15" Type="http://schemas.openxmlformats.org/officeDocument/2006/relationships/image" Target="../media/image311.png"/><Relationship Id="rId10" Type="http://schemas.openxmlformats.org/officeDocument/2006/relationships/image" Target="../media/image306.png"/><Relationship Id="rId19" Type="http://schemas.openxmlformats.org/officeDocument/2006/relationships/image" Target="../media/image24.png"/><Relationship Id="rId4" Type="http://schemas.openxmlformats.org/officeDocument/2006/relationships/image" Target="../media/image28.png"/><Relationship Id="rId9" Type="http://schemas.openxmlformats.org/officeDocument/2006/relationships/image" Target="../media/image305.png"/><Relationship Id="rId14" Type="http://schemas.openxmlformats.org/officeDocument/2006/relationships/image" Target="../media/image3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36.png"/><Relationship Id="rId3" Type="http://schemas.openxmlformats.org/officeDocument/2006/relationships/slide" Target="slide6.xml"/><Relationship Id="rId21" Type="http://schemas.openxmlformats.org/officeDocument/2006/relationships/image" Target="../media/image57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3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5.png"/><Relationship Id="rId24" Type="http://schemas.openxmlformats.org/officeDocument/2006/relationships/image" Target="../media/image9.png"/><Relationship Id="rId5" Type="http://schemas.openxmlformats.org/officeDocument/2006/relationships/image" Target="../media/image28.png"/><Relationship Id="rId15" Type="http://schemas.openxmlformats.org/officeDocument/2006/relationships/image" Target="../media/image52.png"/><Relationship Id="rId23" Type="http://schemas.openxmlformats.org/officeDocument/2006/relationships/image" Target="../media/image11.png"/><Relationship Id="rId28" Type="http://schemas.openxmlformats.org/officeDocument/2006/relationships/image" Target="../media/image24.png"/><Relationship Id="rId10" Type="http://schemas.openxmlformats.org/officeDocument/2006/relationships/image" Target="../media/image48.png"/><Relationship Id="rId19" Type="http://schemas.openxmlformats.org/officeDocument/2006/relationships/image" Target="../media/image56.png"/><Relationship Id="rId4" Type="http://schemas.openxmlformats.org/officeDocument/2006/relationships/slide" Target="slide1.xml"/><Relationship Id="rId9" Type="http://schemas.openxmlformats.org/officeDocument/2006/relationships/image" Target="../media/image47.png"/><Relationship Id="rId14" Type="http://schemas.openxmlformats.org/officeDocument/2006/relationships/image" Target="../media/image51.png"/><Relationship Id="rId22" Type="http://schemas.openxmlformats.org/officeDocument/2006/relationships/image" Target="../media/image58.png"/><Relationship Id="rId27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png"/><Relationship Id="rId13" Type="http://schemas.openxmlformats.org/officeDocument/2006/relationships/image" Target="../media/image323.png"/><Relationship Id="rId18" Type="http://schemas.openxmlformats.org/officeDocument/2006/relationships/image" Target="../media/image328.png"/><Relationship Id="rId3" Type="http://schemas.openxmlformats.org/officeDocument/2006/relationships/image" Target="../media/image28.png"/><Relationship Id="rId21" Type="http://schemas.openxmlformats.org/officeDocument/2006/relationships/image" Target="../media/image23.png"/><Relationship Id="rId7" Type="http://schemas.openxmlformats.org/officeDocument/2006/relationships/image" Target="../media/image317.png"/><Relationship Id="rId12" Type="http://schemas.openxmlformats.org/officeDocument/2006/relationships/image" Target="../media/image322.png"/><Relationship Id="rId17" Type="http://schemas.openxmlformats.org/officeDocument/2006/relationships/image" Target="../media/image327.png"/><Relationship Id="rId2" Type="http://schemas.openxmlformats.org/officeDocument/2006/relationships/slide" Target="slide1.xml"/><Relationship Id="rId16" Type="http://schemas.openxmlformats.org/officeDocument/2006/relationships/image" Target="../media/image326.png"/><Relationship Id="rId20" Type="http://schemas.openxmlformats.org/officeDocument/2006/relationships/image" Target="../media/image3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6.png"/><Relationship Id="rId11" Type="http://schemas.openxmlformats.org/officeDocument/2006/relationships/image" Target="../media/image321.png"/><Relationship Id="rId5" Type="http://schemas.openxmlformats.org/officeDocument/2006/relationships/image" Target="../media/image315.png"/><Relationship Id="rId15" Type="http://schemas.openxmlformats.org/officeDocument/2006/relationships/image" Target="../media/image325.png"/><Relationship Id="rId10" Type="http://schemas.openxmlformats.org/officeDocument/2006/relationships/image" Target="../media/image320.png"/><Relationship Id="rId19" Type="http://schemas.openxmlformats.org/officeDocument/2006/relationships/image" Target="../media/image329.png"/><Relationship Id="rId4" Type="http://schemas.openxmlformats.org/officeDocument/2006/relationships/image" Target="../media/image314.png"/><Relationship Id="rId9" Type="http://schemas.openxmlformats.org/officeDocument/2006/relationships/image" Target="../media/image319.png"/><Relationship Id="rId14" Type="http://schemas.openxmlformats.org/officeDocument/2006/relationships/image" Target="../media/image324.png"/><Relationship Id="rId2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35.png"/><Relationship Id="rId18" Type="http://schemas.openxmlformats.org/officeDocument/2006/relationships/image" Target="../media/image338.png"/><Relationship Id="rId3" Type="http://schemas.openxmlformats.org/officeDocument/2006/relationships/slide" Target="slide34.xml"/><Relationship Id="rId21" Type="http://schemas.openxmlformats.org/officeDocument/2006/relationships/image" Target="../media/image28.png"/><Relationship Id="rId7" Type="http://schemas.openxmlformats.org/officeDocument/2006/relationships/slide" Target="slide32.xml"/><Relationship Id="rId12" Type="http://schemas.openxmlformats.org/officeDocument/2006/relationships/image" Target="../media/image334.png"/><Relationship Id="rId17" Type="http://schemas.openxmlformats.org/officeDocument/2006/relationships/image" Target="../media/image75.png"/><Relationship Id="rId2" Type="http://schemas.openxmlformats.org/officeDocument/2006/relationships/slide" Target="slide33.xml"/><Relationship Id="rId16" Type="http://schemas.openxmlformats.org/officeDocument/2006/relationships/image" Target="../media/image36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7.xml"/><Relationship Id="rId11" Type="http://schemas.openxmlformats.org/officeDocument/2006/relationships/image" Target="../media/image333.png"/><Relationship Id="rId24" Type="http://schemas.openxmlformats.org/officeDocument/2006/relationships/image" Target="../media/image24.png"/><Relationship Id="rId5" Type="http://schemas.openxmlformats.org/officeDocument/2006/relationships/slide" Target="slide36.xml"/><Relationship Id="rId15" Type="http://schemas.openxmlformats.org/officeDocument/2006/relationships/image" Target="../media/image337.png"/><Relationship Id="rId23" Type="http://schemas.openxmlformats.org/officeDocument/2006/relationships/image" Target="../media/image23.png"/><Relationship Id="rId10" Type="http://schemas.openxmlformats.org/officeDocument/2006/relationships/image" Target="../media/image332.png"/><Relationship Id="rId19" Type="http://schemas.openxmlformats.org/officeDocument/2006/relationships/image" Target="../media/image339.png"/><Relationship Id="rId4" Type="http://schemas.openxmlformats.org/officeDocument/2006/relationships/slide" Target="slide35.xml"/><Relationship Id="rId9" Type="http://schemas.openxmlformats.org/officeDocument/2006/relationships/image" Target="../media/image331.png"/><Relationship Id="rId14" Type="http://schemas.openxmlformats.org/officeDocument/2006/relationships/image" Target="../media/image336.png"/><Relationship Id="rId22" Type="http://schemas.openxmlformats.org/officeDocument/2006/relationships/image" Target="../media/image1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3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13" Type="http://schemas.openxmlformats.org/officeDocument/2006/relationships/image" Target="../media/image348.png"/><Relationship Id="rId18" Type="http://schemas.openxmlformats.org/officeDocument/2006/relationships/image" Target="../media/image353.png"/><Relationship Id="rId3" Type="http://schemas.openxmlformats.org/officeDocument/2006/relationships/image" Target="../media/image28.png"/><Relationship Id="rId21" Type="http://schemas.openxmlformats.org/officeDocument/2006/relationships/image" Target="../media/image24.png"/><Relationship Id="rId7" Type="http://schemas.openxmlformats.org/officeDocument/2006/relationships/image" Target="../media/image342.png"/><Relationship Id="rId12" Type="http://schemas.openxmlformats.org/officeDocument/2006/relationships/image" Target="../media/image347.png"/><Relationship Id="rId17" Type="http://schemas.openxmlformats.org/officeDocument/2006/relationships/image" Target="../media/image352.png"/><Relationship Id="rId2" Type="http://schemas.openxmlformats.org/officeDocument/2006/relationships/slide" Target="slide1.xml"/><Relationship Id="rId16" Type="http://schemas.openxmlformats.org/officeDocument/2006/relationships/image" Target="../media/image35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1.png"/><Relationship Id="rId11" Type="http://schemas.openxmlformats.org/officeDocument/2006/relationships/image" Target="../media/image346.png"/><Relationship Id="rId5" Type="http://schemas.openxmlformats.org/officeDocument/2006/relationships/image" Target="../media/image340.png"/><Relationship Id="rId15" Type="http://schemas.openxmlformats.org/officeDocument/2006/relationships/image" Target="../media/image350.png"/><Relationship Id="rId10" Type="http://schemas.openxmlformats.org/officeDocument/2006/relationships/image" Target="../media/image345.png"/><Relationship Id="rId19" Type="http://schemas.openxmlformats.org/officeDocument/2006/relationships/image" Target="../media/image354.png"/><Relationship Id="rId4" Type="http://schemas.openxmlformats.org/officeDocument/2006/relationships/image" Target="../media/image333.png"/><Relationship Id="rId9" Type="http://schemas.openxmlformats.org/officeDocument/2006/relationships/image" Target="../media/image344.png"/><Relationship Id="rId14" Type="http://schemas.openxmlformats.org/officeDocument/2006/relationships/image" Target="../media/image34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png"/><Relationship Id="rId13" Type="http://schemas.openxmlformats.org/officeDocument/2006/relationships/image" Target="../media/image361.png"/><Relationship Id="rId3" Type="http://schemas.openxmlformats.org/officeDocument/2006/relationships/image" Target="../media/image28.png"/><Relationship Id="rId7" Type="http://schemas.openxmlformats.org/officeDocument/2006/relationships/image" Target="../media/image357.png"/><Relationship Id="rId12" Type="http://schemas.openxmlformats.org/officeDocument/2006/relationships/image" Target="../media/image360.png"/><Relationship Id="rId2" Type="http://schemas.openxmlformats.org/officeDocument/2006/relationships/slide" Target="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6.png"/><Relationship Id="rId11" Type="http://schemas.openxmlformats.org/officeDocument/2006/relationships/image" Target="../media/image359.png"/><Relationship Id="rId5" Type="http://schemas.openxmlformats.org/officeDocument/2006/relationships/image" Target="../media/image355.png"/><Relationship Id="rId15" Type="http://schemas.openxmlformats.org/officeDocument/2006/relationships/image" Target="../media/image23.png"/><Relationship Id="rId10" Type="http://schemas.openxmlformats.org/officeDocument/2006/relationships/image" Target="../media/image338.png"/><Relationship Id="rId4" Type="http://schemas.openxmlformats.org/officeDocument/2006/relationships/image" Target="../media/image332.png"/><Relationship Id="rId9" Type="http://schemas.openxmlformats.org/officeDocument/2006/relationships/image" Target="../media/image337.png"/><Relationship Id="rId14" Type="http://schemas.openxmlformats.org/officeDocument/2006/relationships/image" Target="../media/image36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66.png"/><Relationship Id="rId18" Type="http://schemas.openxmlformats.org/officeDocument/2006/relationships/image" Target="../media/image370.png"/><Relationship Id="rId26" Type="http://schemas.openxmlformats.org/officeDocument/2006/relationships/image" Target="../media/image377.png"/><Relationship Id="rId3" Type="http://schemas.openxmlformats.org/officeDocument/2006/relationships/slide" Target="slide73.xml"/><Relationship Id="rId21" Type="http://schemas.openxmlformats.org/officeDocument/2006/relationships/image" Target="../media/image69.png"/><Relationship Id="rId7" Type="http://schemas.openxmlformats.org/officeDocument/2006/relationships/slide" Target="slide1.xml"/><Relationship Id="rId12" Type="http://schemas.openxmlformats.org/officeDocument/2006/relationships/image" Target="../media/image365.png"/><Relationship Id="rId17" Type="http://schemas.openxmlformats.org/officeDocument/2006/relationships/image" Target="../media/image369.png"/><Relationship Id="rId25" Type="http://schemas.openxmlformats.org/officeDocument/2006/relationships/image" Target="../media/image376.png"/><Relationship Id="rId2" Type="http://schemas.openxmlformats.org/officeDocument/2006/relationships/slide" Target="slide74.xml"/><Relationship Id="rId16" Type="http://schemas.openxmlformats.org/officeDocument/2006/relationships/image" Target="../media/image368.png"/><Relationship Id="rId20" Type="http://schemas.openxmlformats.org/officeDocument/2006/relationships/image" Target="../media/image372.png"/><Relationship Id="rId29" Type="http://schemas.openxmlformats.org/officeDocument/2006/relationships/image" Target="../media/image38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68.xml"/><Relationship Id="rId11" Type="http://schemas.openxmlformats.org/officeDocument/2006/relationships/image" Target="../media/image364.png"/><Relationship Id="rId24" Type="http://schemas.openxmlformats.org/officeDocument/2006/relationships/image" Target="../media/image375.png"/><Relationship Id="rId32" Type="http://schemas.openxmlformats.org/officeDocument/2006/relationships/image" Target="../media/image24.png"/><Relationship Id="rId5" Type="http://schemas.openxmlformats.org/officeDocument/2006/relationships/slide" Target="slide39.xml"/><Relationship Id="rId15" Type="http://schemas.openxmlformats.org/officeDocument/2006/relationships/image" Target="../media/image13.png"/><Relationship Id="rId23" Type="http://schemas.openxmlformats.org/officeDocument/2006/relationships/image" Target="../media/image374.png"/><Relationship Id="rId28" Type="http://schemas.openxmlformats.org/officeDocument/2006/relationships/image" Target="../media/image379.png"/><Relationship Id="rId10" Type="http://schemas.openxmlformats.org/officeDocument/2006/relationships/image" Target="../media/image32.png"/><Relationship Id="rId19" Type="http://schemas.openxmlformats.org/officeDocument/2006/relationships/image" Target="../media/image371.png"/><Relationship Id="rId31" Type="http://schemas.openxmlformats.org/officeDocument/2006/relationships/image" Target="../media/image23.png"/><Relationship Id="rId4" Type="http://schemas.openxmlformats.org/officeDocument/2006/relationships/slide" Target="slide66.xml"/><Relationship Id="rId9" Type="http://schemas.openxmlformats.org/officeDocument/2006/relationships/image" Target="../media/image363.png"/><Relationship Id="rId14" Type="http://schemas.openxmlformats.org/officeDocument/2006/relationships/image" Target="../media/image367.png"/><Relationship Id="rId22" Type="http://schemas.openxmlformats.org/officeDocument/2006/relationships/image" Target="../media/image373.png"/><Relationship Id="rId27" Type="http://schemas.openxmlformats.org/officeDocument/2006/relationships/image" Target="../media/image378.png"/><Relationship Id="rId30" Type="http://schemas.openxmlformats.org/officeDocument/2006/relationships/image" Target="../media/image38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4.png"/><Relationship Id="rId13" Type="http://schemas.openxmlformats.org/officeDocument/2006/relationships/image" Target="../media/image387.png"/><Relationship Id="rId18" Type="http://schemas.openxmlformats.org/officeDocument/2006/relationships/image" Target="../media/image390.png"/><Relationship Id="rId3" Type="http://schemas.openxmlformats.org/officeDocument/2006/relationships/slide" Target="slide1.xml"/><Relationship Id="rId21" Type="http://schemas.openxmlformats.org/officeDocument/2006/relationships/image" Target="../media/image393.png"/><Relationship Id="rId7" Type="http://schemas.openxmlformats.org/officeDocument/2006/relationships/image" Target="../media/image383.png"/><Relationship Id="rId12" Type="http://schemas.openxmlformats.org/officeDocument/2006/relationships/image" Target="../media/image386.png"/><Relationship Id="rId17" Type="http://schemas.openxmlformats.org/officeDocument/2006/relationships/image" Target="../media/image389.png"/><Relationship Id="rId2" Type="http://schemas.openxmlformats.org/officeDocument/2006/relationships/hyperlink" Target="ovf(place(&#1073;&#1086;&#1083;&#1080;&#1090;),open(Body))" TargetMode="External"/><Relationship Id="rId16" Type="http://schemas.openxmlformats.org/officeDocument/2006/relationships/image" Target="../media/image388.png"/><Relationship Id="rId20" Type="http://schemas.openxmlformats.org/officeDocument/2006/relationships/image" Target="../media/image3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2.png"/><Relationship Id="rId11" Type="http://schemas.openxmlformats.org/officeDocument/2006/relationships/image" Target="../media/image385.png"/><Relationship Id="rId5" Type="http://schemas.openxmlformats.org/officeDocument/2006/relationships/image" Target="../media/image31.png"/><Relationship Id="rId15" Type="http://schemas.openxmlformats.org/officeDocument/2006/relationships/image" Target="../media/image32.png"/><Relationship Id="rId23" Type="http://schemas.openxmlformats.org/officeDocument/2006/relationships/image" Target="../media/image24.png"/><Relationship Id="rId10" Type="http://schemas.openxmlformats.org/officeDocument/2006/relationships/image" Target="../media/image95.png"/><Relationship Id="rId19" Type="http://schemas.openxmlformats.org/officeDocument/2006/relationships/image" Target="../media/image391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slide" Target="slide1.xml"/><Relationship Id="rId21" Type="http://schemas.openxmlformats.org/officeDocument/2006/relationships/image" Target="../media/image73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0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24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23.png"/><Relationship Id="rId10" Type="http://schemas.openxmlformats.org/officeDocument/2006/relationships/image" Target="../media/image64.png"/><Relationship Id="rId19" Type="http://schemas.openxmlformats.org/officeDocument/2006/relationships/image" Target="../media/image38.png"/><Relationship Id="rId4" Type="http://schemas.openxmlformats.org/officeDocument/2006/relationships/image" Target="../media/image2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13" Type="http://schemas.openxmlformats.org/officeDocument/2006/relationships/image" Target="../media/image23.png"/><Relationship Id="rId18" Type="http://schemas.openxmlformats.org/officeDocument/2006/relationships/image" Target="../media/image402.png"/><Relationship Id="rId3" Type="http://schemas.openxmlformats.org/officeDocument/2006/relationships/slide" Target="slide1.xml"/><Relationship Id="rId7" Type="http://schemas.openxmlformats.org/officeDocument/2006/relationships/image" Target="../media/image395.png"/><Relationship Id="rId12" Type="http://schemas.openxmlformats.org/officeDocument/2006/relationships/image" Target="../media/image399.png"/><Relationship Id="rId17" Type="http://schemas.openxmlformats.org/officeDocument/2006/relationships/image" Target="../media/image40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4.png"/><Relationship Id="rId11" Type="http://schemas.openxmlformats.org/officeDocument/2006/relationships/image" Target="../media/image201.png"/><Relationship Id="rId5" Type="http://schemas.openxmlformats.org/officeDocument/2006/relationships/slide" Target="slide41.xml"/><Relationship Id="rId15" Type="http://schemas.openxmlformats.org/officeDocument/2006/relationships/image" Target="../media/image106.png"/><Relationship Id="rId10" Type="http://schemas.openxmlformats.org/officeDocument/2006/relationships/image" Target="../media/image398.png"/><Relationship Id="rId4" Type="http://schemas.openxmlformats.org/officeDocument/2006/relationships/image" Target="../media/image28.png"/><Relationship Id="rId9" Type="http://schemas.openxmlformats.org/officeDocument/2006/relationships/image" Target="../media/image397.png"/><Relationship Id="rId1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png"/><Relationship Id="rId13" Type="http://schemas.openxmlformats.org/officeDocument/2006/relationships/image" Target="../media/image411.png"/><Relationship Id="rId18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35.png"/><Relationship Id="rId7" Type="http://schemas.openxmlformats.org/officeDocument/2006/relationships/image" Target="../media/image405.png"/><Relationship Id="rId12" Type="http://schemas.openxmlformats.org/officeDocument/2006/relationships/image" Target="../media/image410.png"/><Relationship Id="rId17" Type="http://schemas.openxmlformats.org/officeDocument/2006/relationships/image" Target="../media/image23.png"/><Relationship Id="rId2" Type="http://schemas.openxmlformats.org/officeDocument/2006/relationships/slide" Target="slide1.xml"/><Relationship Id="rId16" Type="http://schemas.openxmlformats.org/officeDocument/2006/relationships/image" Target="../media/image414.png"/><Relationship Id="rId20" Type="http://schemas.openxmlformats.org/officeDocument/2006/relationships/image" Target="../media/image2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4.png"/><Relationship Id="rId11" Type="http://schemas.openxmlformats.org/officeDocument/2006/relationships/image" Target="../media/image409.png"/><Relationship Id="rId5" Type="http://schemas.openxmlformats.org/officeDocument/2006/relationships/image" Target="../media/image404.png"/><Relationship Id="rId15" Type="http://schemas.openxmlformats.org/officeDocument/2006/relationships/image" Target="../media/image413.png"/><Relationship Id="rId23" Type="http://schemas.openxmlformats.org/officeDocument/2006/relationships/image" Target="../media/image416.png"/><Relationship Id="rId10" Type="http://schemas.openxmlformats.org/officeDocument/2006/relationships/image" Target="../media/image408.png"/><Relationship Id="rId19" Type="http://schemas.openxmlformats.org/officeDocument/2006/relationships/slide" Target="slide40.xml"/><Relationship Id="rId4" Type="http://schemas.openxmlformats.org/officeDocument/2006/relationships/image" Target="../media/image403.png"/><Relationship Id="rId9" Type="http://schemas.openxmlformats.org/officeDocument/2006/relationships/image" Target="../media/image407.png"/><Relationship Id="rId14" Type="http://schemas.openxmlformats.org/officeDocument/2006/relationships/image" Target="../media/image412.png"/><Relationship Id="rId22" Type="http://schemas.openxmlformats.org/officeDocument/2006/relationships/image" Target="../media/image4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45.xml"/><Relationship Id="rId7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7.png"/><Relationship Id="rId11" Type="http://schemas.openxmlformats.org/officeDocument/2006/relationships/image" Target="../media/image419.png"/><Relationship Id="rId5" Type="http://schemas.openxmlformats.org/officeDocument/2006/relationships/slide" Target="slide43.xml"/><Relationship Id="rId10" Type="http://schemas.openxmlformats.org/officeDocument/2006/relationships/image" Target="../media/image418.png"/><Relationship Id="rId4" Type="http://schemas.openxmlformats.org/officeDocument/2006/relationships/image" Target="../media/image28.png"/><Relationship Id="rId9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ovf(backspace())" TargetMode="External"/><Relationship Id="rId13" Type="http://schemas.openxmlformats.org/officeDocument/2006/relationships/hyperlink" Target="ovf(place(&#1088;))" TargetMode="External"/><Relationship Id="rId18" Type="http://schemas.openxmlformats.org/officeDocument/2006/relationships/hyperlink" Target="ovf(place(&#1080;))" TargetMode="External"/><Relationship Id="rId26" Type="http://schemas.openxmlformats.org/officeDocument/2006/relationships/image" Target="../media/image422.png"/><Relationship Id="rId39" Type="http://schemas.openxmlformats.org/officeDocument/2006/relationships/hyperlink" Target="ovf(place(&#1076;))" TargetMode="External"/><Relationship Id="rId3" Type="http://schemas.openxmlformats.org/officeDocument/2006/relationships/hyperlink" Target="ovf(place(&#1086;))" TargetMode="External"/><Relationship Id="rId21" Type="http://schemas.openxmlformats.org/officeDocument/2006/relationships/image" Target="../media/image420.png"/><Relationship Id="rId34" Type="http://schemas.openxmlformats.org/officeDocument/2006/relationships/image" Target="../media/image430.png"/><Relationship Id="rId42" Type="http://schemas.openxmlformats.org/officeDocument/2006/relationships/hyperlink" Target="ovf(place(%20))" TargetMode="External"/><Relationship Id="rId7" Type="http://schemas.openxmlformats.org/officeDocument/2006/relationships/hyperlink" Target="ovf(place(&#1077;))" TargetMode="External"/><Relationship Id="rId12" Type="http://schemas.openxmlformats.org/officeDocument/2006/relationships/hyperlink" Target="ovf(place(&#1087;))" TargetMode="External"/><Relationship Id="rId17" Type="http://schemas.openxmlformats.org/officeDocument/2006/relationships/hyperlink" Target="ovf(place(&#1084;))" TargetMode="External"/><Relationship Id="rId25" Type="http://schemas.openxmlformats.org/officeDocument/2006/relationships/image" Target="../media/image421.png"/><Relationship Id="rId33" Type="http://schemas.openxmlformats.org/officeDocument/2006/relationships/image" Target="../media/image429.png"/><Relationship Id="rId38" Type="http://schemas.openxmlformats.org/officeDocument/2006/relationships/hyperlink" Target="ovf(place(&#1103;))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ovf(place(&#1089;))" TargetMode="External"/><Relationship Id="rId20" Type="http://schemas.openxmlformats.org/officeDocument/2006/relationships/image" Target="../media/image28.png"/><Relationship Id="rId29" Type="http://schemas.openxmlformats.org/officeDocument/2006/relationships/image" Target="../media/image425.png"/><Relationship Id="rId41" Type="http://schemas.openxmlformats.org/officeDocument/2006/relationships/image" Target="../media/image435.png"/><Relationship Id="rId1" Type="http://schemas.openxmlformats.org/officeDocument/2006/relationships/slideLayout" Target="../slideLayouts/slideLayout5.xml"/><Relationship Id="rId6" Type="http://schemas.openxmlformats.org/officeDocument/2006/relationships/hyperlink" Target="ovf(place(a))" TargetMode="External"/><Relationship Id="rId11" Type="http://schemas.openxmlformats.org/officeDocument/2006/relationships/hyperlink" Target="ovf(place(&#1090;))" TargetMode="External"/><Relationship Id="rId24" Type="http://schemas.openxmlformats.org/officeDocument/2006/relationships/image" Target="../media/image26.png"/><Relationship Id="rId32" Type="http://schemas.openxmlformats.org/officeDocument/2006/relationships/image" Target="../media/image428.png"/><Relationship Id="rId37" Type="http://schemas.openxmlformats.org/officeDocument/2006/relationships/image" Target="../media/image433.png"/><Relationship Id="rId40" Type="http://schemas.openxmlformats.org/officeDocument/2006/relationships/image" Target="../media/image434.png"/><Relationship Id="rId5" Type="http://schemas.openxmlformats.org/officeDocument/2006/relationships/slide" Target="slide44.xml"/><Relationship Id="rId15" Type="http://schemas.openxmlformats.org/officeDocument/2006/relationships/hyperlink" Target="ovf(place(&#1091;))" TargetMode="External"/><Relationship Id="rId23" Type="http://schemas.openxmlformats.org/officeDocument/2006/relationships/image" Target="../media/image24.png"/><Relationship Id="rId28" Type="http://schemas.openxmlformats.org/officeDocument/2006/relationships/image" Target="../media/image424.png"/><Relationship Id="rId36" Type="http://schemas.openxmlformats.org/officeDocument/2006/relationships/image" Target="../media/image432.png"/><Relationship Id="rId10" Type="http://schemas.openxmlformats.org/officeDocument/2006/relationships/hyperlink" Target="ovf(place(&#1082;))" TargetMode="External"/><Relationship Id="rId19" Type="http://schemas.openxmlformats.org/officeDocument/2006/relationships/slide" Target="slide1.xml"/><Relationship Id="rId31" Type="http://schemas.openxmlformats.org/officeDocument/2006/relationships/image" Target="../media/image427.png"/><Relationship Id="rId44" Type="http://schemas.openxmlformats.org/officeDocument/2006/relationships/image" Target="../media/image418.png"/><Relationship Id="rId4" Type="http://schemas.openxmlformats.org/officeDocument/2006/relationships/hyperlink" Target="ovf(place(&#1074;))" TargetMode="External"/><Relationship Id="rId9" Type="http://schemas.openxmlformats.org/officeDocument/2006/relationships/hyperlink" Target="ovf(place(&#1085;))" TargetMode="External"/><Relationship Id="rId14" Type="http://schemas.openxmlformats.org/officeDocument/2006/relationships/hyperlink" Target="ovf(place(&#1083;))" TargetMode="External"/><Relationship Id="rId22" Type="http://schemas.openxmlformats.org/officeDocument/2006/relationships/image" Target="../media/image23.png"/><Relationship Id="rId27" Type="http://schemas.openxmlformats.org/officeDocument/2006/relationships/image" Target="../media/image423.png"/><Relationship Id="rId30" Type="http://schemas.openxmlformats.org/officeDocument/2006/relationships/image" Target="../media/image426.png"/><Relationship Id="rId35" Type="http://schemas.openxmlformats.org/officeDocument/2006/relationships/image" Target="../media/image431.png"/><Relationship Id="rId43" Type="http://schemas.openxmlformats.org/officeDocument/2006/relationships/image" Target="../media/image43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ovf(place(&#1081;))" TargetMode="External"/><Relationship Id="rId13" Type="http://schemas.openxmlformats.org/officeDocument/2006/relationships/hyperlink" Target="ovf(place(%20))" TargetMode="External"/><Relationship Id="rId18" Type="http://schemas.openxmlformats.org/officeDocument/2006/relationships/hyperlink" Target="ovf(place(&#1079;))" TargetMode="External"/><Relationship Id="rId26" Type="http://schemas.openxmlformats.org/officeDocument/2006/relationships/image" Target="../media/image438.png"/><Relationship Id="rId39" Type="http://schemas.openxmlformats.org/officeDocument/2006/relationships/image" Target="../media/image449.png"/><Relationship Id="rId3" Type="http://schemas.openxmlformats.org/officeDocument/2006/relationships/hyperlink" Target="ovf(place(&#1097;))" TargetMode="External"/><Relationship Id="rId21" Type="http://schemas.openxmlformats.org/officeDocument/2006/relationships/image" Target="../media/image436.png"/><Relationship Id="rId34" Type="http://schemas.openxmlformats.org/officeDocument/2006/relationships/image" Target="../media/image445.png"/><Relationship Id="rId42" Type="http://schemas.openxmlformats.org/officeDocument/2006/relationships/hyperlink" Target="ovf(backspace())" TargetMode="External"/><Relationship Id="rId7" Type="http://schemas.openxmlformats.org/officeDocument/2006/relationships/hyperlink" Target="ovf(place(&#1073;))" TargetMode="External"/><Relationship Id="rId12" Type="http://schemas.openxmlformats.org/officeDocument/2006/relationships/hyperlink" Target="ovf(place(&#1096;))" TargetMode="External"/><Relationship Id="rId17" Type="http://schemas.openxmlformats.org/officeDocument/2006/relationships/hyperlink" Target="ovf(place(&#1094;))" TargetMode="External"/><Relationship Id="rId25" Type="http://schemas.openxmlformats.org/officeDocument/2006/relationships/image" Target="../media/image437.png"/><Relationship Id="rId33" Type="http://schemas.openxmlformats.org/officeDocument/2006/relationships/image" Target="../media/image444.png"/><Relationship Id="rId38" Type="http://schemas.openxmlformats.org/officeDocument/2006/relationships/image" Target="../media/image448.png"/><Relationship Id="rId2" Type="http://schemas.openxmlformats.org/officeDocument/2006/relationships/notesSlide" Target="../notesSlides/notesSlide16.xml"/><Relationship Id="rId16" Type="http://schemas.openxmlformats.org/officeDocument/2006/relationships/hyperlink" Target="ovf(place(&#1098;))" TargetMode="External"/><Relationship Id="rId20" Type="http://schemas.openxmlformats.org/officeDocument/2006/relationships/image" Target="../media/image28.png"/><Relationship Id="rId29" Type="http://schemas.openxmlformats.org/officeDocument/2006/relationships/image" Target="../media/image440.png"/><Relationship Id="rId41" Type="http://schemas.openxmlformats.org/officeDocument/2006/relationships/image" Target="../media/image45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3.xml"/><Relationship Id="rId11" Type="http://schemas.openxmlformats.org/officeDocument/2006/relationships/hyperlink" Target="ovf(place(&#1100;))" TargetMode="External"/><Relationship Id="rId24" Type="http://schemas.openxmlformats.org/officeDocument/2006/relationships/image" Target="../media/image24.png"/><Relationship Id="rId32" Type="http://schemas.openxmlformats.org/officeDocument/2006/relationships/image" Target="../media/image443.png"/><Relationship Id="rId37" Type="http://schemas.openxmlformats.org/officeDocument/2006/relationships/image" Target="../media/image447.png"/><Relationship Id="rId40" Type="http://schemas.openxmlformats.org/officeDocument/2006/relationships/image" Target="../media/image450.png"/><Relationship Id="rId5" Type="http://schemas.openxmlformats.org/officeDocument/2006/relationships/hyperlink" Target="ovf(place(&#1102;))" TargetMode="External"/><Relationship Id="rId15" Type="http://schemas.openxmlformats.org/officeDocument/2006/relationships/hyperlink" Target="ovf(place(&#1078;))" TargetMode="External"/><Relationship Id="rId23" Type="http://schemas.openxmlformats.org/officeDocument/2006/relationships/image" Target="../media/image23.png"/><Relationship Id="rId28" Type="http://schemas.openxmlformats.org/officeDocument/2006/relationships/image" Target="../media/image439.png"/><Relationship Id="rId36" Type="http://schemas.openxmlformats.org/officeDocument/2006/relationships/hyperlink" Target="ovf(place(&#1101;))" TargetMode="External"/><Relationship Id="rId10" Type="http://schemas.openxmlformats.org/officeDocument/2006/relationships/hyperlink" Target="ovf(place(&#1092;))" TargetMode="External"/><Relationship Id="rId19" Type="http://schemas.openxmlformats.org/officeDocument/2006/relationships/slide" Target="slide1.xml"/><Relationship Id="rId31" Type="http://schemas.openxmlformats.org/officeDocument/2006/relationships/image" Target="../media/image442.png"/><Relationship Id="rId44" Type="http://schemas.openxmlformats.org/officeDocument/2006/relationships/image" Target="../media/image452.png"/><Relationship Id="rId4" Type="http://schemas.openxmlformats.org/officeDocument/2006/relationships/hyperlink" Target="ovf(place(&#1075;))" TargetMode="External"/><Relationship Id="rId9" Type="http://schemas.openxmlformats.org/officeDocument/2006/relationships/hyperlink" Target="ovf(place(&#1095;))" TargetMode="External"/><Relationship Id="rId14" Type="http://schemas.openxmlformats.org/officeDocument/2006/relationships/hyperlink" Target="ovf(place(&#1093;))" TargetMode="External"/><Relationship Id="rId22" Type="http://schemas.openxmlformats.org/officeDocument/2006/relationships/image" Target="../media/image419.png"/><Relationship Id="rId27" Type="http://schemas.openxmlformats.org/officeDocument/2006/relationships/hyperlink" Target="ovf(place(&#1099;))" TargetMode="External"/><Relationship Id="rId30" Type="http://schemas.openxmlformats.org/officeDocument/2006/relationships/image" Target="../media/image441.png"/><Relationship Id="rId35" Type="http://schemas.openxmlformats.org/officeDocument/2006/relationships/image" Target="../media/image446.png"/><Relationship Id="rId43" Type="http://schemas.openxmlformats.org/officeDocument/2006/relationships/image" Target="../media/image42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ovf(place(0))" TargetMode="External"/><Relationship Id="rId13" Type="http://schemas.openxmlformats.org/officeDocument/2006/relationships/slide" Target="slide1.xml"/><Relationship Id="rId18" Type="http://schemas.openxmlformats.org/officeDocument/2006/relationships/image" Target="../media/image455.png"/><Relationship Id="rId26" Type="http://schemas.openxmlformats.org/officeDocument/2006/relationships/image" Target="../media/image461.png"/><Relationship Id="rId3" Type="http://schemas.openxmlformats.org/officeDocument/2006/relationships/hyperlink" Target="ovf(place(5))" TargetMode="External"/><Relationship Id="rId21" Type="http://schemas.openxmlformats.org/officeDocument/2006/relationships/image" Target="../media/image440.png"/><Relationship Id="rId34" Type="http://schemas.openxmlformats.org/officeDocument/2006/relationships/hyperlink" Target="ovf(place(%20))" TargetMode="External"/><Relationship Id="rId7" Type="http://schemas.openxmlformats.org/officeDocument/2006/relationships/hyperlink" Target="ovf(place(6))" TargetMode="External"/><Relationship Id="rId12" Type="http://schemas.openxmlformats.org/officeDocument/2006/relationships/hyperlink" Target="ovf(place(3))" TargetMode="External"/><Relationship Id="rId17" Type="http://schemas.openxmlformats.org/officeDocument/2006/relationships/image" Target="../media/image454.png"/><Relationship Id="rId25" Type="http://schemas.openxmlformats.org/officeDocument/2006/relationships/image" Target="../media/image27.png"/><Relationship Id="rId33" Type="http://schemas.openxmlformats.org/officeDocument/2006/relationships/image" Target="../media/image42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53.png"/><Relationship Id="rId20" Type="http://schemas.openxmlformats.org/officeDocument/2006/relationships/image" Target="../media/image457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hyperlink" Target="ovf(place(1))" TargetMode="External"/><Relationship Id="rId11" Type="http://schemas.openxmlformats.org/officeDocument/2006/relationships/hyperlink" Target="ovf(place(8))" TargetMode="External"/><Relationship Id="rId24" Type="http://schemas.openxmlformats.org/officeDocument/2006/relationships/image" Target="../media/image460.png"/><Relationship Id="rId32" Type="http://schemas.openxmlformats.org/officeDocument/2006/relationships/hyperlink" Target="ovf(backspace())" TargetMode="External"/><Relationship Id="rId5" Type="http://schemas.openxmlformats.org/officeDocument/2006/relationships/hyperlink" Target="ovf(place(10))" TargetMode="External"/><Relationship Id="rId15" Type="http://schemas.openxmlformats.org/officeDocument/2006/relationships/image" Target="../media/image28.png"/><Relationship Id="rId23" Type="http://schemas.openxmlformats.org/officeDocument/2006/relationships/image" Target="../media/image459.png"/><Relationship Id="rId28" Type="http://schemas.openxmlformats.org/officeDocument/2006/relationships/image" Target="../media/image23.png"/><Relationship Id="rId10" Type="http://schemas.openxmlformats.org/officeDocument/2006/relationships/hyperlink" Target="ovf(place(2))" TargetMode="External"/><Relationship Id="rId19" Type="http://schemas.openxmlformats.org/officeDocument/2006/relationships/image" Target="../media/image456.png"/><Relationship Id="rId31" Type="http://schemas.openxmlformats.org/officeDocument/2006/relationships/image" Target="../media/image419.png"/><Relationship Id="rId4" Type="http://schemas.openxmlformats.org/officeDocument/2006/relationships/hyperlink" Target="ovf(place(4))" TargetMode="External"/><Relationship Id="rId9" Type="http://schemas.openxmlformats.org/officeDocument/2006/relationships/hyperlink" Target="ovf(place(7))" TargetMode="External"/><Relationship Id="rId14" Type="http://schemas.openxmlformats.org/officeDocument/2006/relationships/hyperlink" Target="ovf(place(9))" TargetMode="External"/><Relationship Id="rId22" Type="http://schemas.openxmlformats.org/officeDocument/2006/relationships/image" Target="../media/image458.png"/><Relationship Id="rId27" Type="http://schemas.openxmlformats.org/officeDocument/2006/relationships/image" Target="../media/image462.png"/><Relationship Id="rId30" Type="http://schemas.openxmlformats.org/officeDocument/2006/relationships/slide" Target="slide43.xml"/><Relationship Id="rId35" Type="http://schemas.openxmlformats.org/officeDocument/2006/relationships/image" Target="../media/image43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4.png"/><Relationship Id="rId13" Type="http://schemas.openxmlformats.org/officeDocument/2006/relationships/image" Target="../media/image468.png"/><Relationship Id="rId18" Type="http://schemas.openxmlformats.org/officeDocument/2006/relationships/image" Target="../media/image471.png"/><Relationship Id="rId26" Type="http://schemas.openxmlformats.org/officeDocument/2006/relationships/image" Target="../media/image476.png"/><Relationship Id="rId3" Type="http://schemas.openxmlformats.org/officeDocument/2006/relationships/slide" Target="slide47.xml"/><Relationship Id="rId21" Type="http://schemas.openxmlformats.org/officeDocument/2006/relationships/image" Target="../media/image472.png"/><Relationship Id="rId7" Type="http://schemas.openxmlformats.org/officeDocument/2006/relationships/image" Target="../media/image86.png"/><Relationship Id="rId12" Type="http://schemas.openxmlformats.org/officeDocument/2006/relationships/image" Target="../media/image467.png"/><Relationship Id="rId17" Type="http://schemas.openxmlformats.org/officeDocument/2006/relationships/image" Target="../media/image470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69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3.png"/><Relationship Id="rId11" Type="http://schemas.openxmlformats.org/officeDocument/2006/relationships/image" Target="../media/image466.png"/><Relationship Id="rId24" Type="http://schemas.openxmlformats.org/officeDocument/2006/relationships/image" Target="../media/image475.png"/><Relationship Id="rId5" Type="http://schemas.openxmlformats.org/officeDocument/2006/relationships/image" Target="../media/image28.png"/><Relationship Id="rId15" Type="http://schemas.openxmlformats.org/officeDocument/2006/relationships/image" Target="../media/image81.png"/><Relationship Id="rId23" Type="http://schemas.openxmlformats.org/officeDocument/2006/relationships/image" Target="../media/image474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slide" Target="slide1.xml"/><Relationship Id="rId9" Type="http://schemas.openxmlformats.org/officeDocument/2006/relationships/image" Target="../media/image465.png"/><Relationship Id="rId14" Type="http://schemas.openxmlformats.org/officeDocument/2006/relationships/image" Target="../media/image363.png"/><Relationship Id="rId22" Type="http://schemas.openxmlformats.org/officeDocument/2006/relationships/image" Target="../media/image47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.png"/><Relationship Id="rId18" Type="http://schemas.openxmlformats.org/officeDocument/2006/relationships/image" Target="../media/image483.png"/><Relationship Id="rId26" Type="http://schemas.openxmlformats.org/officeDocument/2006/relationships/image" Target="../media/image19.png"/><Relationship Id="rId3" Type="http://schemas.openxmlformats.org/officeDocument/2006/relationships/slide" Target="slide1.xml"/><Relationship Id="rId21" Type="http://schemas.openxmlformats.org/officeDocument/2006/relationships/image" Target="../media/image24.png"/><Relationship Id="rId7" Type="http://schemas.openxmlformats.org/officeDocument/2006/relationships/image" Target="../media/image479.png"/><Relationship Id="rId12" Type="http://schemas.openxmlformats.org/officeDocument/2006/relationships/image" Target="../media/image482.png"/><Relationship Id="rId17" Type="http://schemas.openxmlformats.org/officeDocument/2006/relationships/image" Target="../media/image36.png"/><Relationship Id="rId25" Type="http://schemas.openxmlformats.org/officeDocument/2006/relationships/image" Target="../media/image121.png"/><Relationship Id="rId2" Type="http://schemas.openxmlformats.org/officeDocument/2006/relationships/image" Target="../media/image75.png"/><Relationship Id="rId16" Type="http://schemas.openxmlformats.org/officeDocument/2006/relationships/image" Target="../media/image37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8.png"/><Relationship Id="rId11" Type="http://schemas.openxmlformats.org/officeDocument/2006/relationships/image" Target="../media/image481.png"/><Relationship Id="rId24" Type="http://schemas.openxmlformats.org/officeDocument/2006/relationships/image" Target="../media/image486.png"/><Relationship Id="rId5" Type="http://schemas.openxmlformats.org/officeDocument/2006/relationships/image" Target="../media/image477.png"/><Relationship Id="rId15" Type="http://schemas.openxmlformats.org/officeDocument/2006/relationships/image" Target="../media/image53.png"/><Relationship Id="rId23" Type="http://schemas.openxmlformats.org/officeDocument/2006/relationships/image" Target="../media/image485.png"/><Relationship Id="rId10" Type="http://schemas.openxmlformats.org/officeDocument/2006/relationships/image" Target="../media/image396.png"/><Relationship Id="rId19" Type="http://schemas.openxmlformats.org/officeDocument/2006/relationships/slide" Target="slide48.xml"/><Relationship Id="rId4" Type="http://schemas.openxmlformats.org/officeDocument/2006/relationships/image" Target="../media/image28.png"/><Relationship Id="rId9" Type="http://schemas.openxmlformats.org/officeDocument/2006/relationships/image" Target="../media/image469.png"/><Relationship Id="rId14" Type="http://schemas.openxmlformats.org/officeDocument/2006/relationships/image" Target="../media/image30.png"/><Relationship Id="rId22" Type="http://schemas.openxmlformats.org/officeDocument/2006/relationships/image" Target="../media/image484.png"/><Relationship Id="rId27" Type="http://schemas.openxmlformats.org/officeDocument/2006/relationships/image" Target="../media/image47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3.png"/><Relationship Id="rId13" Type="http://schemas.openxmlformats.org/officeDocument/2006/relationships/image" Target="../media/image70.png"/><Relationship Id="rId18" Type="http://schemas.openxmlformats.org/officeDocument/2006/relationships/image" Target="../media/image28.png"/><Relationship Id="rId26" Type="http://schemas.openxmlformats.org/officeDocument/2006/relationships/image" Target="../media/image19.png"/><Relationship Id="rId3" Type="http://schemas.openxmlformats.org/officeDocument/2006/relationships/slide" Target="slide46.xml"/><Relationship Id="rId21" Type="http://schemas.openxmlformats.org/officeDocument/2006/relationships/image" Target="../media/image498.png"/><Relationship Id="rId7" Type="http://schemas.openxmlformats.org/officeDocument/2006/relationships/image" Target="../media/image488.png"/><Relationship Id="rId12" Type="http://schemas.openxmlformats.org/officeDocument/2006/relationships/image" Target="../media/image492.png"/><Relationship Id="rId17" Type="http://schemas.openxmlformats.org/officeDocument/2006/relationships/image" Target="../media/image481.png"/><Relationship Id="rId25" Type="http://schemas.openxmlformats.org/officeDocument/2006/relationships/image" Target="../media/image500.png"/><Relationship Id="rId2" Type="http://schemas.openxmlformats.org/officeDocument/2006/relationships/slide" Target="slide1.xml"/><Relationship Id="rId16" Type="http://schemas.openxmlformats.org/officeDocument/2006/relationships/image" Target="../media/image495.png"/><Relationship Id="rId20" Type="http://schemas.openxmlformats.org/officeDocument/2006/relationships/image" Target="../media/image4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7.png"/><Relationship Id="rId11" Type="http://schemas.openxmlformats.org/officeDocument/2006/relationships/image" Target="../media/image491.png"/><Relationship Id="rId24" Type="http://schemas.openxmlformats.org/officeDocument/2006/relationships/image" Target="../media/image24.png"/><Relationship Id="rId5" Type="http://schemas.openxmlformats.org/officeDocument/2006/relationships/image" Target="../media/image121.png"/><Relationship Id="rId15" Type="http://schemas.openxmlformats.org/officeDocument/2006/relationships/image" Target="../media/image494.png"/><Relationship Id="rId23" Type="http://schemas.openxmlformats.org/officeDocument/2006/relationships/image" Target="../media/image23.png"/><Relationship Id="rId10" Type="http://schemas.openxmlformats.org/officeDocument/2006/relationships/image" Target="../media/image490.png"/><Relationship Id="rId19" Type="http://schemas.openxmlformats.org/officeDocument/2006/relationships/image" Target="../media/image496.png"/><Relationship Id="rId4" Type="http://schemas.openxmlformats.org/officeDocument/2006/relationships/image" Target="../media/image78.png"/><Relationship Id="rId9" Type="http://schemas.openxmlformats.org/officeDocument/2006/relationships/image" Target="../media/image489.png"/><Relationship Id="rId14" Type="http://schemas.openxmlformats.org/officeDocument/2006/relationships/image" Target="../media/image493.png"/><Relationship Id="rId22" Type="http://schemas.openxmlformats.org/officeDocument/2006/relationships/image" Target="../media/image499.png"/><Relationship Id="rId27" Type="http://schemas.openxmlformats.org/officeDocument/2006/relationships/image" Target="../media/image11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5.png"/><Relationship Id="rId13" Type="http://schemas.openxmlformats.org/officeDocument/2006/relationships/image" Target="../media/image503.png"/><Relationship Id="rId18" Type="http://schemas.openxmlformats.org/officeDocument/2006/relationships/image" Target="../media/image483.png"/><Relationship Id="rId26" Type="http://schemas.openxmlformats.org/officeDocument/2006/relationships/image" Target="../media/image511.png"/><Relationship Id="rId3" Type="http://schemas.openxmlformats.org/officeDocument/2006/relationships/slide" Target="slide52.xml"/><Relationship Id="rId21" Type="http://schemas.openxmlformats.org/officeDocument/2006/relationships/image" Target="../media/image507.png"/><Relationship Id="rId7" Type="http://schemas.openxmlformats.org/officeDocument/2006/relationships/slide" Target="slide51.xml"/><Relationship Id="rId12" Type="http://schemas.openxmlformats.org/officeDocument/2006/relationships/image" Target="../media/image502.png"/><Relationship Id="rId17" Type="http://schemas.openxmlformats.org/officeDocument/2006/relationships/image" Target="../media/image505.png"/><Relationship Id="rId25" Type="http://schemas.openxmlformats.org/officeDocument/2006/relationships/image" Target="../media/image103.png"/><Relationship Id="rId2" Type="http://schemas.openxmlformats.org/officeDocument/2006/relationships/slide" Target="slide53.xml"/><Relationship Id="rId16" Type="http://schemas.openxmlformats.org/officeDocument/2006/relationships/image" Target="../media/image83.png"/><Relationship Id="rId20" Type="http://schemas.openxmlformats.org/officeDocument/2006/relationships/image" Target="../media/image506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501.png"/><Relationship Id="rId24" Type="http://schemas.openxmlformats.org/officeDocument/2006/relationships/image" Target="../media/image510.png"/><Relationship Id="rId32" Type="http://schemas.openxmlformats.org/officeDocument/2006/relationships/image" Target="../media/image514.png"/><Relationship Id="rId5" Type="http://schemas.openxmlformats.org/officeDocument/2006/relationships/slide" Target="slide1.xml"/><Relationship Id="rId15" Type="http://schemas.openxmlformats.org/officeDocument/2006/relationships/image" Target="../media/image62.png"/><Relationship Id="rId23" Type="http://schemas.openxmlformats.org/officeDocument/2006/relationships/image" Target="../media/image509.png"/><Relationship Id="rId28" Type="http://schemas.openxmlformats.org/officeDocument/2006/relationships/image" Target="../media/image23.png"/><Relationship Id="rId10" Type="http://schemas.openxmlformats.org/officeDocument/2006/relationships/image" Target="../media/image387.png"/><Relationship Id="rId19" Type="http://schemas.openxmlformats.org/officeDocument/2006/relationships/image" Target="../media/image395.png"/><Relationship Id="rId31" Type="http://schemas.openxmlformats.org/officeDocument/2006/relationships/image" Target="../media/image513.png"/><Relationship Id="rId4" Type="http://schemas.openxmlformats.org/officeDocument/2006/relationships/slide" Target="slide50.xml"/><Relationship Id="rId9" Type="http://schemas.openxmlformats.org/officeDocument/2006/relationships/image" Target="../media/image386.png"/><Relationship Id="rId14" Type="http://schemas.openxmlformats.org/officeDocument/2006/relationships/image" Target="../media/image504.png"/><Relationship Id="rId22" Type="http://schemas.openxmlformats.org/officeDocument/2006/relationships/image" Target="../media/image508.png"/><Relationship Id="rId27" Type="http://schemas.openxmlformats.org/officeDocument/2006/relationships/image" Target="../media/image512.png"/><Relationship Id="rId30" Type="http://schemas.openxmlformats.org/officeDocument/2006/relationships/slide" Target="slide5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0.png"/><Relationship Id="rId18" Type="http://schemas.openxmlformats.org/officeDocument/2006/relationships/image" Target="../media/image83.png"/><Relationship Id="rId26" Type="http://schemas.openxmlformats.org/officeDocument/2006/relationships/image" Target="../media/image16.png"/><Relationship Id="rId3" Type="http://schemas.openxmlformats.org/officeDocument/2006/relationships/slide" Target="slide1.xml"/><Relationship Id="rId21" Type="http://schemas.openxmlformats.org/officeDocument/2006/relationships/image" Target="../media/image86.png"/><Relationship Id="rId7" Type="http://schemas.openxmlformats.org/officeDocument/2006/relationships/slide" Target="slide2.xml"/><Relationship Id="rId12" Type="http://schemas.openxmlformats.org/officeDocument/2006/relationships/image" Target="../media/image79.png"/><Relationship Id="rId17" Type="http://schemas.openxmlformats.org/officeDocument/2006/relationships/image" Target="../media/image32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9.png"/><Relationship Id="rId20" Type="http://schemas.openxmlformats.org/officeDocument/2006/relationships/image" Target="../media/image85.png"/><Relationship Id="rId29" Type="http://schemas.openxmlformats.org/officeDocument/2006/relationships/slide" Target="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11" Type="http://schemas.openxmlformats.org/officeDocument/2006/relationships/image" Target="../media/image36.png"/><Relationship Id="rId24" Type="http://schemas.openxmlformats.org/officeDocument/2006/relationships/image" Target="../media/image23.png"/><Relationship Id="rId5" Type="http://schemas.openxmlformats.org/officeDocument/2006/relationships/image" Target="../media/image75.png"/><Relationship Id="rId15" Type="http://schemas.openxmlformats.org/officeDocument/2006/relationships/image" Target="../media/image82.png"/><Relationship Id="rId23" Type="http://schemas.openxmlformats.org/officeDocument/2006/relationships/image" Target="../media/image18.png"/><Relationship Id="rId28" Type="http://schemas.openxmlformats.org/officeDocument/2006/relationships/image" Target="../media/image88.png"/><Relationship Id="rId10" Type="http://schemas.openxmlformats.org/officeDocument/2006/relationships/image" Target="../media/image78.png"/><Relationship Id="rId19" Type="http://schemas.openxmlformats.org/officeDocument/2006/relationships/image" Target="../media/image84.png"/><Relationship Id="rId4" Type="http://schemas.openxmlformats.org/officeDocument/2006/relationships/image" Target="../media/image28.png"/><Relationship Id="rId9" Type="http://schemas.openxmlformats.org/officeDocument/2006/relationships/image" Target="../media/image77.png"/><Relationship Id="rId14" Type="http://schemas.openxmlformats.org/officeDocument/2006/relationships/image" Target="../media/image81.png"/><Relationship Id="rId22" Type="http://schemas.openxmlformats.org/officeDocument/2006/relationships/image" Target="../media/image87.png"/><Relationship Id="rId27" Type="http://schemas.openxmlformats.org/officeDocument/2006/relationships/image" Target="../media/image6.png"/><Relationship Id="rId30" Type="http://schemas.openxmlformats.org/officeDocument/2006/relationships/image" Target="../media/image8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6.png"/><Relationship Id="rId13" Type="http://schemas.openxmlformats.org/officeDocument/2006/relationships/image" Target="../media/image521.png"/><Relationship Id="rId18" Type="http://schemas.openxmlformats.org/officeDocument/2006/relationships/image" Target="../media/image526.png"/><Relationship Id="rId3" Type="http://schemas.openxmlformats.org/officeDocument/2006/relationships/slide" Target="slide1.xml"/><Relationship Id="rId21" Type="http://schemas.openxmlformats.org/officeDocument/2006/relationships/image" Target="../media/image23.png"/><Relationship Id="rId7" Type="http://schemas.openxmlformats.org/officeDocument/2006/relationships/image" Target="../media/image515.png"/><Relationship Id="rId12" Type="http://schemas.openxmlformats.org/officeDocument/2006/relationships/image" Target="../media/image520.png"/><Relationship Id="rId17" Type="http://schemas.openxmlformats.org/officeDocument/2006/relationships/image" Target="../media/image52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24.png"/><Relationship Id="rId20" Type="http://schemas.openxmlformats.org/officeDocument/2006/relationships/image" Target="../media/image5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1.png"/><Relationship Id="rId11" Type="http://schemas.openxmlformats.org/officeDocument/2006/relationships/image" Target="../media/image519.png"/><Relationship Id="rId5" Type="http://schemas.openxmlformats.org/officeDocument/2006/relationships/image" Target="../media/image501.png"/><Relationship Id="rId15" Type="http://schemas.openxmlformats.org/officeDocument/2006/relationships/image" Target="../media/image523.png"/><Relationship Id="rId10" Type="http://schemas.openxmlformats.org/officeDocument/2006/relationships/image" Target="../media/image518.png"/><Relationship Id="rId19" Type="http://schemas.openxmlformats.org/officeDocument/2006/relationships/image" Target="../media/image527.png"/><Relationship Id="rId4" Type="http://schemas.openxmlformats.org/officeDocument/2006/relationships/image" Target="../media/image28.png"/><Relationship Id="rId9" Type="http://schemas.openxmlformats.org/officeDocument/2006/relationships/image" Target="../media/image517.png"/><Relationship Id="rId14" Type="http://schemas.openxmlformats.org/officeDocument/2006/relationships/image" Target="../media/image522.png"/><Relationship Id="rId22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533.png"/><Relationship Id="rId18" Type="http://schemas.openxmlformats.org/officeDocument/2006/relationships/image" Target="../media/image537.png"/><Relationship Id="rId3" Type="http://schemas.openxmlformats.org/officeDocument/2006/relationships/image" Target="../media/image28.png"/><Relationship Id="rId21" Type="http://schemas.openxmlformats.org/officeDocument/2006/relationships/image" Target="../media/image539.png"/><Relationship Id="rId7" Type="http://schemas.openxmlformats.org/officeDocument/2006/relationships/image" Target="../media/image529.png"/><Relationship Id="rId12" Type="http://schemas.openxmlformats.org/officeDocument/2006/relationships/image" Target="../media/image37.png"/><Relationship Id="rId17" Type="http://schemas.openxmlformats.org/officeDocument/2006/relationships/image" Target="../media/image536.png"/><Relationship Id="rId2" Type="http://schemas.openxmlformats.org/officeDocument/2006/relationships/slide" Target="slide1.xml"/><Relationship Id="rId16" Type="http://schemas.openxmlformats.org/officeDocument/2006/relationships/image" Target="../media/image3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7.png"/><Relationship Id="rId11" Type="http://schemas.openxmlformats.org/officeDocument/2006/relationships/image" Target="../media/image532.png"/><Relationship Id="rId24" Type="http://schemas.openxmlformats.org/officeDocument/2006/relationships/image" Target="../media/image23.png"/><Relationship Id="rId5" Type="http://schemas.openxmlformats.org/officeDocument/2006/relationships/image" Target="../media/image386.png"/><Relationship Id="rId15" Type="http://schemas.openxmlformats.org/officeDocument/2006/relationships/image" Target="../media/image535.png"/><Relationship Id="rId23" Type="http://schemas.openxmlformats.org/officeDocument/2006/relationships/image" Target="../media/image331.png"/><Relationship Id="rId10" Type="http://schemas.openxmlformats.org/officeDocument/2006/relationships/image" Target="../media/image313.png"/><Relationship Id="rId19" Type="http://schemas.openxmlformats.org/officeDocument/2006/relationships/image" Target="../media/image538.png"/><Relationship Id="rId4" Type="http://schemas.openxmlformats.org/officeDocument/2006/relationships/image" Target="../media/image385.png"/><Relationship Id="rId9" Type="http://schemas.openxmlformats.org/officeDocument/2006/relationships/image" Target="../media/image531.png"/><Relationship Id="rId14" Type="http://schemas.openxmlformats.org/officeDocument/2006/relationships/image" Target="../media/image534.png"/><Relationship Id="rId22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3.png"/><Relationship Id="rId13" Type="http://schemas.openxmlformats.org/officeDocument/2006/relationships/image" Target="../media/image548.png"/><Relationship Id="rId18" Type="http://schemas.openxmlformats.org/officeDocument/2006/relationships/image" Target="../media/image553.png"/><Relationship Id="rId3" Type="http://schemas.openxmlformats.org/officeDocument/2006/relationships/slide" Target="slide1.xml"/><Relationship Id="rId21" Type="http://schemas.openxmlformats.org/officeDocument/2006/relationships/image" Target="../media/image554.png"/><Relationship Id="rId7" Type="http://schemas.openxmlformats.org/officeDocument/2006/relationships/image" Target="../media/image542.png"/><Relationship Id="rId12" Type="http://schemas.openxmlformats.org/officeDocument/2006/relationships/image" Target="../media/image547.png"/><Relationship Id="rId17" Type="http://schemas.openxmlformats.org/officeDocument/2006/relationships/image" Target="../media/image552.png"/><Relationship Id="rId2" Type="http://schemas.openxmlformats.org/officeDocument/2006/relationships/image" Target="../media/image540.png"/><Relationship Id="rId16" Type="http://schemas.openxmlformats.org/officeDocument/2006/relationships/image" Target="../media/image55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1.png"/><Relationship Id="rId11" Type="http://schemas.openxmlformats.org/officeDocument/2006/relationships/image" Target="../media/image546.png"/><Relationship Id="rId5" Type="http://schemas.openxmlformats.org/officeDocument/2006/relationships/image" Target="../media/image502.png"/><Relationship Id="rId15" Type="http://schemas.openxmlformats.org/officeDocument/2006/relationships/image" Target="../media/image550.png"/><Relationship Id="rId10" Type="http://schemas.openxmlformats.org/officeDocument/2006/relationships/image" Target="../media/image545.png"/><Relationship Id="rId19" Type="http://schemas.openxmlformats.org/officeDocument/2006/relationships/image" Target="../media/image23.png"/><Relationship Id="rId4" Type="http://schemas.openxmlformats.org/officeDocument/2006/relationships/image" Target="../media/image28.png"/><Relationship Id="rId9" Type="http://schemas.openxmlformats.org/officeDocument/2006/relationships/image" Target="../media/image544.png"/><Relationship Id="rId14" Type="http://schemas.openxmlformats.org/officeDocument/2006/relationships/image" Target="../media/image54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3.png"/><Relationship Id="rId13" Type="http://schemas.openxmlformats.org/officeDocument/2006/relationships/image" Target="../media/image561.png"/><Relationship Id="rId18" Type="http://schemas.openxmlformats.org/officeDocument/2006/relationships/image" Target="../media/image565.png"/><Relationship Id="rId3" Type="http://schemas.openxmlformats.org/officeDocument/2006/relationships/image" Target="../media/image28.png"/><Relationship Id="rId21" Type="http://schemas.openxmlformats.org/officeDocument/2006/relationships/image" Target="../media/image567.png"/><Relationship Id="rId7" Type="http://schemas.openxmlformats.org/officeDocument/2006/relationships/image" Target="../media/image558.png"/><Relationship Id="rId12" Type="http://schemas.openxmlformats.org/officeDocument/2006/relationships/image" Target="../media/image266.png"/><Relationship Id="rId17" Type="http://schemas.openxmlformats.org/officeDocument/2006/relationships/image" Target="../media/image509.png"/><Relationship Id="rId2" Type="http://schemas.openxmlformats.org/officeDocument/2006/relationships/slide" Target="slide1.xml"/><Relationship Id="rId16" Type="http://schemas.openxmlformats.org/officeDocument/2006/relationships/image" Target="../media/image564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7.png"/><Relationship Id="rId11" Type="http://schemas.openxmlformats.org/officeDocument/2006/relationships/image" Target="../media/image98.png"/><Relationship Id="rId24" Type="http://schemas.openxmlformats.org/officeDocument/2006/relationships/image" Target="../media/image24.png"/><Relationship Id="rId5" Type="http://schemas.openxmlformats.org/officeDocument/2006/relationships/image" Target="../media/image556.png"/><Relationship Id="rId15" Type="http://schemas.openxmlformats.org/officeDocument/2006/relationships/image" Target="../media/image563.png"/><Relationship Id="rId23" Type="http://schemas.openxmlformats.org/officeDocument/2006/relationships/image" Target="../media/image23.png"/><Relationship Id="rId10" Type="http://schemas.openxmlformats.org/officeDocument/2006/relationships/image" Target="../media/image560.png"/><Relationship Id="rId19" Type="http://schemas.openxmlformats.org/officeDocument/2006/relationships/image" Target="../media/image566.png"/><Relationship Id="rId4" Type="http://schemas.openxmlformats.org/officeDocument/2006/relationships/image" Target="../media/image555.png"/><Relationship Id="rId9" Type="http://schemas.openxmlformats.org/officeDocument/2006/relationships/image" Target="../media/image559.png"/><Relationship Id="rId14" Type="http://schemas.openxmlformats.org/officeDocument/2006/relationships/image" Target="../media/image562.png"/><Relationship Id="rId22" Type="http://schemas.openxmlformats.org/officeDocument/2006/relationships/image" Target="../media/image56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9.png"/><Relationship Id="rId13" Type="http://schemas.openxmlformats.org/officeDocument/2006/relationships/image" Target="../media/image574.png"/><Relationship Id="rId3" Type="http://schemas.openxmlformats.org/officeDocument/2006/relationships/image" Target="../media/image28.png"/><Relationship Id="rId7" Type="http://schemas.openxmlformats.org/officeDocument/2006/relationships/image" Target="../media/image513.png"/><Relationship Id="rId12" Type="http://schemas.openxmlformats.org/officeDocument/2006/relationships/image" Target="../media/image573.png"/><Relationship Id="rId17" Type="http://schemas.openxmlformats.org/officeDocument/2006/relationships/image" Target="../media/image24.png"/><Relationship Id="rId2" Type="http://schemas.openxmlformats.org/officeDocument/2006/relationships/slide" Target="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4.png"/><Relationship Id="rId11" Type="http://schemas.openxmlformats.org/officeDocument/2006/relationships/image" Target="../media/image572.png"/><Relationship Id="rId5" Type="http://schemas.openxmlformats.org/officeDocument/2006/relationships/image" Target="../media/image539.png"/><Relationship Id="rId15" Type="http://schemas.openxmlformats.org/officeDocument/2006/relationships/image" Target="../media/image575.png"/><Relationship Id="rId10" Type="http://schemas.openxmlformats.org/officeDocument/2006/relationships/image" Target="../media/image571.png"/><Relationship Id="rId4" Type="http://schemas.openxmlformats.org/officeDocument/2006/relationships/image" Target="../media/image536.png"/><Relationship Id="rId9" Type="http://schemas.openxmlformats.org/officeDocument/2006/relationships/image" Target="../media/image570.png"/><Relationship Id="rId14" Type="http://schemas.openxmlformats.org/officeDocument/2006/relationships/image" Target="../media/image31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13" Type="http://schemas.openxmlformats.org/officeDocument/2006/relationships/slide" Target="slide75.xml"/><Relationship Id="rId18" Type="http://schemas.openxmlformats.org/officeDocument/2006/relationships/slide" Target="slide68.xml"/><Relationship Id="rId26" Type="http://schemas.openxmlformats.org/officeDocument/2006/relationships/image" Target="../media/image579.png"/><Relationship Id="rId39" Type="http://schemas.openxmlformats.org/officeDocument/2006/relationships/image" Target="../media/image586.png"/><Relationship Id="rId3" Type="http://schemas.openxmlformats.org/officeDocument/2006/relationships/slide" Target="slide60.xml"/><Relationship Id="rId21" Type="http://schemas.openxmlformats.org/officeDocument/2006/relationships/image" Target="../media/image374.png"/><Relationship Id="rId34" Type="http://schemas.openxmlformats.org/officeDocument/2006/relationships/image" Target="../media/image581.png"/><Relationship Id="rId42" Type="http://schemas.openxmlformats.org/officeDocument/2006/relationships/image" Target="../media/image32.png"/><Relationship Id="rId47" Type="http://schemas.openxmlformats.org/officeDocument/2006/relationships/image" Target="../media/image17.png"/><Relationship Id="rId7" Type="http://schemas.openxmlformats.org/officeDocument/2006/relationships/slide" Target="slide1.xml"/><Relationship Id="rId12" Type="http://schemas.openxmlformats.org/officeDocument/2006/relationships/slide" Target="slide56.xml"/><Relationship Id="rId17" Type="http://schemas.openxmlformats.org/officeDocument/2006/relationships/slide" Target="slide80.xml"/><Relationship Id="rId25" Type="http://schemas.openxmlformats.org/officeDocument/2006/relationships/image" Target="../media/image578.png"/><Relationship Id="rId33" Type="http://schemas.openxmlformats.org/officeDocument/2006/relationships/image" Target="../media/image580.png"/><Relationship Id="rId38" Type="http://schemas.openxmlformats.org/officeDocument/2006/relationships/image" Target="../media/image585.png"/><Relationship Id="rId46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6" Type="http://schemas.openxmlformats.org/officeDocument/2006/relationships/slide" Target="slide70.xml"/><Relationship Id="rId20" Type="http://schemas.openxmlformats.org/officeDocument/2006/relationships/image" Target="../media/image576.png"/><Relationship Id="rId29" Type="http://schemas.openxmlformats.org/officeDocument/2006/relationships/image" Target="../media/image377.png"/><Relationship Id="rId41" Type="http://schemas.openxmlformats.org/officeDocument/2006/relationships/slide" Target="slide8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6.xml"/><Relationship Id="rId11" Type="http://schemas.openxmlformats.org/officeDocument/2006/relationships/slide" Target="slide71.xml"/><Relationship Id="rId24" Type="http://schemas.openxmlformats.org/officeDocument/2006/relationships/image" Target="../media/image577.png"/><Relationship Id="rId32" Type="http://schemas.openxmlformats.org/officeDocument/2006/relationships/image" Target="../media/image380.png"/><Relationship Id="rId37" Type="http://schemas.openxmlformats.org/officeDocument/2006/relationships/image" Target="../media/image584.png"/><Relationship Id="rId40" Type="http://schemas.openxmlformats.org/officeDocument/2006/relationships/image" Target="../media/image486.png"/><Relationship Id="rId45" Type="http://schemas.openxmlformats.org/officeDocument/2006/relationships/image" Target="../media/image23.png"/><Relationship Id="rId5" Type="http://schemas.openxmlformats.org/officeDocument/2006/relationships/slide" Target="slide69.xml"/><Relationship Id="rId15" Type="http://schemas.openxmlformats.org/officeDocument/2006/relationships/image" Target="../media/image28.png"/><Relationship Id="rId23" Type="http://schemas.openxmlformats.org/officeDocument/2006/relationships/image" Target="../media/image78.png"/><Relationship Id="rId28" Type="http://schemas.openxmlformats.org/officeDocument/2006/relationships/image" Target="../media/image376.png"/><Relationship Id="rId36" Type="http://schemas.openxmlformats.org/officeDocument/2006/relationships/image" Target="../media/image583.png"/><Relationship Id="rId10" Type="http://schemas.openxmlformats.org/officeDocument/2006/relationships/slide" Target="slide74.xml"/><Relationship Id="rId19" Type="http://schemas.openxmlformats.org/officeDocument/2006/relationships/slide" Target="slide72.xml"/><Relationship Id="rId31" Type="http://schemas.openxmlformats.org/officeDocument/2006/relationships/image" Target="../media/image379.png"/><Relationship Id="rId44" Type="http://schemas.openxmlformats.org/officeDocument/2006/relationships/image" Target="../media/image573.png"/><Relationship Id="rId4" Type="http://schemas.openxmlformats.org/officeDocument/2006/relationships/slide" Target="slide66.xml"/><Relationship Id="rId9" Type="http://schemas.openxmlformats.org/officeDocument/2006/relationships/slide" Target="slide73.xml"/><Relationship Id="rId14" Type="http://schemas.openxmlformats.org/officeDocument/2006/relationships/slide" Target="slide30.xml"/><Relationship Id="rId22" Type="http://schemas.openxmlformats.org/officeDocument/2006/relationships/image" Target="../media/image375.png"/><Relationship Id="rId27" Type="http://schemas.openxmlformats.org/officeDocument/2006/relationships/image" Target="../media/image311.png"/><Relationship Id="rId30" Type="http://schemas.openxmlformats.org/officeDocument/2006/relationships/image" Target="../media/image378.png"/><Relationship Id="rId35" Type="http://schemas.openxmlformats.org/officeDocument/2006/relationships/image" Target="../media/image582.png"/><Relationship Id="rId43" Type="http://schemas.openxmlformats.org/officeDocument/2006/relationships/image" Target="../media/image51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595.png"/><Relationship Id="rId18" Type="http://schemas.openxmlformats.org/officeDocument/2006/relationships/image" Target="../media/image599.png"/><Relationship Id="rId3" Type="http://schemas.openxmlformats.org/officeDocument/2006/relationships/image" Target="../media/image28.png"/><Relationship Id="rId21" Type="http://schemas.openxmlformats.org/officeDocument/2006/relationships/image" Target="../media/image24.png"/><Relationship Id="rId7" Type="http://schemas.openxmlformats.org/officeDocument/2006/relationships/image" Target="../media/image589.png"/><Relationship Id="rId12" Type="http://schemas.openxmlformats.org/officeDocument/2006/relationships/image" Target="../media/image594.png"/><Relationship Id="rId17" Type="http://schemas.openxmlformats.org/officeDocument/2006/relationships/image" Target="../media/image598.png"/><Relationship Id="rId2" Type="http://schemas.openxmlformats.org/officeDocument/2006/relationships/slide" Target="slide1.xml"/><Relationship Id="rId16" Type="http://schemas.openxmlformats.org/officeDocument/2006/relationships/slide" Target="slide79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6.png"/><Relationship Id="rId11" Type="http://schemas.openxmlformats.org/officeDocument/2006/relationships/image" Target="../media/image593.png"/><Relationship Id="rId5" Type="http://schemas.openxmlformats.org/officeDocument/2006/relationships/image" Target="../media/image588.png"/><Relationship Id="rId15" Type="http://schemas.openxmlformats.org/officeDocument/2006/relationships/image" Target="../media/image597.png"/><Relationship Id="rId10" Type="http://schemas.openxmlformats.org/officeDocument/2006/relationships/image" Target="../media/image592.png"/><Relationship Id="rId19" Type="http://schemas.openxmlformats.org/officeDocument/2006/relationships/image" Target="../media/image600.png"/><Relationship Id="rId4" Type="http://schemas.openxmlformats.org/officeDocument/2006/relationships/image" Target="../media/image587.png"/><Relationship Id="rId9" Type="http://schemas.openxmlformats.org/officeDocument/2006/relationships/image" Target="../media/image591.png"/><Relationship Id="rId14" Type="http://schemas.openxmlformats.org/officeDocument/2006/relationships/image" Target="../media/image596.png"/><Relationship Id="rId22" Type="http://schemas.openxmlformats.org/officeDocument/2006/relationships/image" Target="../media/image60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image" Target="../media/image604.png"/><Relationship Id="rId18" Type="http://schemas.openxmlformats.org/officeDocument/2006/relationships/image" Target="../media/image608.png"/><Relationship Id="rId26" Type="http://schemas.openxmlformats.org/officeDocument/2006/relationships/image" Target="../media/image616.png"/><Relationship Id="rId3" Type="http://schemas.openxmlformats.org/officeDocument/2006/relationships/slide" Target="slide62.xml"/><Relationship Id="rId21" Type="http://schemas.openxmlformats.org/officeDocument/2006/relationships/image" Target="../media/image611.png"/><Relationship Id="rId7" Type="http://schemas.openxmlformats.org/officeDocument/2006/relationships/slide" Target="slide63.xml"/><Relationship Id="rId12" Type="http://schemas.openxmlformats.org/officeDocument/2006/relationships/image" Target="../media/image603.png"/><Relationship Id="rId17" Type="http://schemas.openxmlformats.org/officeDocument/2006/relationships/image" Target="../media/image607.png"/><Relationship Id="rId25" Type="http://schemas.openxmlformats.org/officeDocument/2006/relationships/image" Target="../media/image615.png"/><Relationship Id="rId2" Type="http://schemas.openxmlformats.org/officeDocument/2006/relationships/slide" Target="slide59.xml"/><Relationship Id="rId16" Type="http://schemas.openxmlformats.org/officeDocument/2006/relationships/image" Target="../media/image45.png"/><Relationship Id="rId20" Type="http://schemas.openxmlformats.org/officeDocument/2006/relationships/image" Target="../media/image61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64.xml"/><Relationship Id="rId11" Type="http://schemas.openxmlformats.org/officeDocument/2006/relationships/image" Target="../media/image602.png"/><Relationship Id="rId24" Type="http://schemas.openxmlformats.org/officeDocument/2006/relationships/image" Target="../media/image614.png"/><Relationship Id="rId5" Type="http://schemas.openxmlformats.org/officeDocument/2006/relationships/slide" Target="slide58.xml"/><Relationship Id="rId15" Type="http://schemas.openxmlformats.org/officeDocument/2006/relationships/image" Target="../media/image606.png"/><Relationship Id="rId23" Type="http://schemas.openxmlformats.org/officeDocument/2006/relationships/image" Target="../media/image613.png"/><Relationship Id="rId28" Type="http://schemas.openxmlformats.org/officeDocument/2006/relationships/image" Target="../media/image24.png"/><Relationship Id="rId10" Type="http://schemas.openxmlformats.org/officeDocument/2006/relationships/image" Target="../media/image28.png"/><Relationship Id="rId19" Type="http://schemas.openxmlformats.org/officeDocument/2006/relationships/image" Target="../media/image609.png"/><Relationship Id="rId4" Type="http://schemas.openxmlformats.org/officeDocument/2006/relationships/slide" Target="slide61.xml"/><Relationship Id="rId9" Type="http://schemas.openxmlformats.org/officeDocument/2006/relationships/slide" Target="slide1.xml"/><Relationship Id="rId14" Type="http://schemas.openxmlformats.org/officeDocument/2006/relationships/image" Target="../media/image605.png"/><Relationship Id="rId22" Type="http://schemas.openxmlformats.org/officeDocument/2006/relationships/image" Target="../media/image612.png"/><Relationship Id="rId27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4.png"/><Relationship Id="rId3" Type="http://schemas.openxmlformats.org/officeDocument/2006/relationships/image" Target="../media/image28.png"/><Relationship Id="rId7" Type="http://schemas.openxmlformats.org/officeDocument/2006/relationships/image" Target="../media/image605.png"/><Relationship Id="rId12" Type="http://schemas.openxmlformats.org/officeDocument/2006/relationships/image" Target="../media/image2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8.png"/><Relationship Id="rId11" Type="http://schemas.openxmlformats.org/officeDocument/2006/relationships/image" Target="../media/image23.png"/><Relationship Id="rId5" Type="http://schemas.openxmlformats.org/officeDocument/2006/relationships/image" Target="../media/image125.png"/><Relationship Id="rId10" Type="http://schemas.openxmlformats.org/officeDocument/2006/relationships/image" Target="../media/image239.png"/><Relationship Id="rId4" Type="http://schemas.openxmlformats.org/officeDocument/2006/relationships/image" Target="../media/image617.png"/><Relationship Id="rId9" Type="http://schemas.openxmlformats.org/officeDocument/2006/relationships/image" Target="../media/image61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621.png"/><Relationship Id="rId12" Type="http://schemas.openxmlformats.org/officeDocument/2006/relationships/image" Target="../media/image62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0.png"/><Relationship Id="rId11" Type="http://schemas.openxmlformats.org/officeDocument/2006/relationships/image" Target="../media/image623.png"/><Relationship Id="rId5" Type="http://schemas.openxmlformats.org/officeDocument/2006/relationships/image" Target="../media/image606.png"/><Relationship Id="rId10" Type="http://schemas.openxmlformats.org/officeDocument/2006/relationships/image" Target="../media/image622.png"/><Relationship Id="rId4" Type="http://schemas.openxmlformats.org/officeDocument/2006/relationships/image" Target="../media/image45.png"/><Relationship Id="rId9" Type="http://schemas.openxmlformats.org/officeDocument/2006/relationships/image" Target="../media/image607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23.png"/><Relationship Id="rId3" Type="http://schemas.openxmlformats.org/officeDocument/2006/relationships/slide" Target="slide1.xml"/><Relationship Id="rId21" Type="http://schemas.openxmlformats.org/officeDocument/2006/relationships/image" Target="../media/image9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17" Type="http://schemas.openxmlformats.org/officeDocument/2006/relationships/image" Target="../media/image10.png"/><Relationship Id="rId25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5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24" Type="http://schemas.openxmlformats.org/officeDocument/2006/relationships/image" Target="../media/image91.png"/><Relationship Id="rId5" Type="http://schemas.openxmlformats.org/officeDocument/2006/relationships/image" Target="../media/image45.png"/><Relationship Id="rId15" Type="http://schemas.openxmlformats.org/officeDocument/2006/relationships/image" Target="../media/image54.png"/><Relationship Id="rId23" Type="http://schemas.openxmlformats.org/officeDocument/2006/relationships/image" Target="../media/image90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28.png"/><Relationship Id="rId9" Type="http://schemas.openxmlformats.org/officeDocument/2006/relationships/image" Target="../media/image5.png"/><Relationship Id="rId14" Type="http://schemas.openxmlformats.org/officeDocument/2006/relationships/image" Target="../media/image53.png"/><Relationship Id="rId22" Type="http://schemas.openxmlformats.org/officeDocument/2006/relationships/image" Target="../media/image67.png"/><Relationship Id="rId27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image" Target="../media/image481.png"/><Relationship Id="rId18" Type="http://schemas.openxmlformats.org/officeDocument/2006/relationships/image" Target="../media/image24.png"/><Relationship Id="rId3" Type="http://schemas.openxmlformats.org/officeDocument/2006/relationships/slide" Target="slide1.xml"/><Relationship Id="rId7" Type="http://schemas.openxmlformats.org/officeDocument/2006/relationships/image" Target="../media/image82.png"/><Relationship Id="rId12" Type="http://schemas.openxmlformats.org/officeDocument/2006/relationships/image" Target="../media/image396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32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6.png"/><Relationship Id="rId11" Type="http://schemas.openxmlformats.org/officeDocument/2006/relationships/image" Target="../media/image395.png"/><Relationship Id="rId5" Type="http://schemas.openxmlformats.org/officeDocument/2006/relationships/image" Target="../media/image625.png"/><Relationship Id="rId15" Type="http://schemas.openxmlformats.org/officeDocument/2006/relationships/image" Target="../media/image631.png"/><Relationship Id="rId10" Type="http://schemas.openxmlformats.org/officeDocument/2006/relationships/image" Target="../media/image629.png"/><Relationship Id="rId19" Type="http://schemas.openxmlformats.org/officeDocument/2006/relationships/image" Target="../media/image17.png"/><Relationship Id="rId4" Type="http://schemas.openxmlformats.org/officeDocument/2006/relationships/image" Target="../media/image28.png"/><Relationship Id="rId9" Type="http://schemas.openxmlformats.org/officeDocument/2006/relationships/image" Target="../media/image628.png"/><Relationship Id="rId14" Type="http://schemas.openxmlformats.org/officeDocument/2006/relationships/image" Target="../media/image63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6.png"/><Relationship Id="rId13" Type="http://schemas.openxmlformats.org/officeDocument/2006/relationships/image" Target="../media/image641.png"/><Relationship Id="rId1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635.png"/><Relationship Id="rId12" Type="http://schemas.openxmlformats.org/officeDocument/2006/relationships/image" Target="../media/image640.png"/><Relationship Id="rId17" Type="http://schemas.openxmlformats.org/officeDocument/2006/relationships/image" Target="../media/image644.png"/><Relationship Id="rId2" Type="http://schemas.openxmlformats.org/officeDocument/2006/relationships/slide" Target="slide1.xml"/><Relationship Id="rId16" Type="http://schemas.openxmlformats.org/officeDocument/2006/relationships/image" Target="../media/image6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4.png"/><Relationship Id="rId11" Type="http://schemas.openxmlformats.org/officeDocument/2006/relationships/image" Target="../media/image639.png"/><Relationship Id="rId5" Type="http://schemas.openxmlformats.org/officeDocument/2006/relationships/image" Target="../media/image633.png"/><Relationship Id="rId15" Type="http://schemas.openxmlformats.org/officeDocument/2006/relationships/image" Target="../media/image643.png"/><Relationship Id="rId10" Type="http://schemas.openxmlformats.org/officeDocument/2006/relationships/image" Target="../media/image638.png"/><Relationship Id="rId19" Type="http://schemas.openxmlformats.org/officeDocument/2006/relationships/image" Target="../media/image24.png"/><Relationship Id="rId4" Type="http://schemas.openxmlformats.org/officeDocument/2006/relationships/image" Target="../media/image610.png"/><Relationship Id="rId9" Type="http://schemas.openxmlformats.org/officeDocument/2006/relationships/image" Target="../media/image637.png"/><Relationship Id="rId14" Type="http://schemas.openxmlformats.org/officeDocument/2006/relationships/image" Target="../media/image64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7.png"/><Relationship Id="rId13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646.png"/><Relationship Id="rId12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8.png"/><Relationship Id="rId11" Type="http://schemas.openxmlformats.org/officeDocument/2006/relationships/image" Target="../media/image649.png"/><Relationship Id="rId5" Type="http://schemas.openxmlformats.org/officeDocument/2006/relationships/image" Target="../media/image645.png"/><Relationship Id="rId10" Type="http://schemas.openxmlformats.org/officeDocument/2006/relationships/image" Target="../media/image609.png"/><Relationship Id="rId4" Type="http://schemas.openxmlformats.org/officeDocument/2006/relationships/image" Target="../media/image623.png"/><Relationship Id="rId9" Type="http://schemas.openxmlformats.org/officeDocument/2006/relationships/image" Target="../media/image64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2.png"/><Relationship Id="rId3" Type="http://schemas.openxmlformats.org/officeDocument/2006/relationships/image" Target="../media/image28.png"/><Relationship Id="rId7" Type="http://schemas.openxmlformats.org/officeDocument/2006/relationships/image" Target="../media/image65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0.png"/><Relationship Id="rId11" Type="http://schemas.openxmlformats.org/officeDocument/2006/relationships/image" Target="../media/image24.png"/><Relationship Id="rId5" Type="http://schemas.openxmlformats.org/officeDocument/2006/relationships/image" Target="../media/image603.png"/><Relationship Id="rId10" Type="http://schemas.openxmlformats.org/officeDocument/2006/relationships/image" Target="../media/image23.png"/><Relationship Id="rId4" Type="http://schemas.openxmlformats.org/officeDocument/2006/relationships/image" Target="../media/image568.png"/><Relationship Id="rId9" Type="http://schemas.openxmlformats.org/officeDocument/2006/relationships/image" Target="../media/image65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5.png"/><Relationship Id="rId13" Type="http://schemas.openxmlformats.org/officeDocument/2006/relationships/image" Target="../media/image659.png"/><Relationship Id="rId3" Type="http://schemas.openxmlformats.org/officeDocument/2006/relationships/image" Target="../media/image28.png"/><Relationship Id="rId7" Type="http://schemas.openxmlformats.org/officeDocument/2006/relationships/image" Target="../media/image615.png"/><Relationship Id="rId12" Type="http://schemas.openxmlformats.org/officeDocument/2006/relationships/image" Target="../media/image65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4.png"/><Relationship Id="rId11" Type="http://schemas.openxmlformats.org/officeDocument/2006/relationships/image" Target="../media/image616.png"/><Relationship Id="rId5" Type="http://schemas.openxmlformats.org/officeDocument/2006/relationships/image" Target="../media/image614.png"/><Relationship Id="rId15" Type="http://schemas.openxmlformats.org/officeDocument/2006/relationships/image" Target="../media/image24.png"/><Relationship Id="rId10" Type="http://schemas.openxmlformats.org/officeDocument/2006/relationships/image" Target="../media/image657.png"/><Relationship Id="rId4" Type="http://schemas.openxmlformats.org/officeDocument/2006/relationships/image" Target="../media/image653.png"/><Relationship Id="rId9" Type="http://schemas.openxmlformats.org/officeDocument/2006/relationships/image" Target="../media/image656.png"/><Relationship Id="rId14" Type="http://schemas.openxmlformats.org/officeDocument/2006/relationships/image" Target="../media/image2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4.png"/><Relationship Id="rId13" Type="http://schemas.openxmlformats.org/officeDocument/2006/relationships/image" Target="../media/image669.png"/><Relationship Id="rId18" Type="http://schemas.openxmlformats.org/officeDocument/2006/relationships/image" Target="../media/image612.png"/><Relationship Id="rId3" Type="http://schemas.openxmlformats.org/officeDocument/2006/relationships/image" Target="../media/image28.png"/><Relationship Id="rId21" Type="http://schemas.openxmlformats.org/officeDocument/2006/relationships/image" Target="../media/image674.png"/><Relationship Id="rId7" Type="http://schemas.openxmlformats.org/officeDocument/2006/relationships/image" Target="../media/image663.png"/><Relationship Id="rId12" Type="http://schemas.openxmlformats.org/officeDocument/2006/relationships/image" Target="../media/image668.png"/><Relationship Id="rId17" Type="http://schemas.openxmlformats.org/officeDocument/2006/relationships/image" Target="../media/image613.png"/><Relationship Id="rId25" Type="http://schemas.openxmlformats.org/officeDocument/2006/relationships/image" Target="../media/image24.png"/><Relationship Id="rId2" Type="http://schemas.openxmlformats.org/officeDocument/2006/relationships/slide" Target="slide1.xml"/><Relationship Id="rId16" Type="http://schemas.openxmlformats.org/officeDocument/2006/relationships/image" Target="../media/image490.png"/><Relationship Id="rId20" Type="http://schemas.openxmlformats.org/officeDocument/2006/relationships/image" Target="../media/image6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2.png"/><Relationship Id="rId11" Type="http://schemas.openxmlformats.org/officeDocument/2006/relationships/image" Target="../media/image667.png"/><Relationship Id="rId24" Type="http://schemas.openxmlformats.org/officeDocument/2006/relationships/image" Target="../media/image23.png"/><Relationship Id="rId5" Type="http://schemas.openxmlformats.org/officeDocument/2006/relationships/image" Target="../media/image661.png"/><Relationship Id="rId15" Type="http://schemas.openxmlformats.org/officeDocument/2006/relationships/image" Target="../media/image671.png"/><Relationship Id="rId23" Type="http://schemas.openxmlformats.org/officeDocument/2006/relationships/image" Target="../media/image676.png"/><Relationship Id="rId10" Type="http://schemas.openxmlformats.org/officeDocument/2006/relationships/image" Target="../media/image666.png"/><Relationship Id="rId19" Type="http://schemas.openxmlformats.org/officeDocument/2006/relationships/image" Target="../media/image672.png"/><Relationship Id="rId4" Type="http://schemas.openxmlformats.org/officeDocument/2006/relationships/image" Target="../media/image660.png"/><Relationship Id="rId9" Type="http://schemas.openxmlformats.org/officeDocument/2006/relationships/image" Target="../media/image665.png"/><Relationship Id="rId14" Type="http://schemas.openxmlformats.org/officeDocument/2006/relationships/image" Target="../media/image670.png"/><Relationship Id="rId22" Type="http://schemas.openxmlformats.org/officeDocument/2006/relationships/image" Target="../media/image67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685.png"/><Relationship Id="rId18" Type="http://schemas.openxmlformats.org/officeDocument/2006/relationships/image" Target="../media/image687.png"/><Relationship Id="rId3" Type="http://schemas.openxmlformats.org/officeDocument/2006/relationships/image" Target="../media/image28.png"/><Relationship Id="rId21" Type="http://schemas.openxmlformats.org/officeDocument/2006/relationships/image" Target="../media/image481.png"/><Relationship Id="rId7" Type="http://schemas.openxmlformats.org/officeDocument/2006/relationships/image" Target="../media/image679.png"/><Relationship Id="rId12" Type="http://schemas.openxmlformats.org/officeDocument/2006/relationships/image" Target="../media/image684.png"/><Relationship Id="rId17" Type="http://schemas.openxmlformats.org/officeDocument/2006/relationships/image" Target="../media/image374.png"/><Relationship Id="rId25" Type="http://schemas.openxmlformats.org/officeDocument/2006/relationships/image" Target="../media/image691.png"/><Relationship Id="rId2" Type="http://schemas.openxmlformats.org/officeDocument/2006/relationships/slide" Target="slide1.xml"/><Relationship Id="rId16" Type="http://schemas.openxmlformats.org/officeDocument/2006/relationships/image" Target="../media/image686.png"/><Relationship Id="rId20" Type="http://schemas.openxmlformats.org/officeDocument/2006/relationships/image" Target="../media/image6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8.png"/><Relationship Id="rId11" Type="http://schemas.openxmlformats.org/officeDocument/2006/relationships/image" Target="../media/image683.png"/><Relationship Id="rId24" Type="http://schemas.openxmlformats.org/officeDocument/2006/relationships/image" Target="../media/image24.png"/><Relationship Id="rId5" Type="http://schemas.openxmlformats.org/officeDocument/2006/relationships/image" Target="../media/image677.png"/><Relationship Id="rId15" Type="http://schemas.openxmlformats.org/officeDocument/2006/relationships/image" Target="../media/image94.png"/><Relationship Id="rId23" Type="http://schemas.openxmlformats.org/officeDocument/2006/relationships/image" Target="../media/image23.png"/><Relationship Id="rId10" Type="http://schemas.openxmlformats.org/officeDocument/2006/relationships/image" Target="../media/image682.png"/><Relationship Id="rId19" Type="http://schemas.openxmlformats.org/officeDocument/2006/relationships/image" Target="../media/image688.png"/><Relationship Id="rId4" Type="http://schemas.openxmlformats.org/officeDocument/2006/relationships/slide" Target="slide67.xml"/><Relationship Id="rId9" Type="http://schemas.openxmlformats.org/officeDocument/2006/relationships/image" Target="../media/image681.png"/><Relationship Id="rId14" Type="http://schemas.openxmlformats.org/officeDocument/2006/relationships/image" Target="../media/image365.png"/><Relationship Id="rId22" Type="http://schemas.openxmlformats.org/officeDocument/2006/relationships/image" Target="../media/image69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1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1.png"/><Relationship Id="rId5" Type="http://schemas.openxmlformats.org/officeDocument/2006/relationships/image" Target="../media/image692.png"/><Relationship Id="rId10" Type="http://schemas.openxmlformats.org/officeDocument/2006/relationships/image" Target="../media/image693.png"/><Relationship Id="rId4" Type="http://schemas.openxmlformats.org/officeDocument/2006/relationships/image" Target="../media/image28.png"/><Relationship Id="rId9" Type="http://schemas.openxmlformats.org/officeDocument/2006/relationships/image" Target="../media/image68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6.png"/><Relationship Id="rId13" Type="http://schemas.openxmlformats.org/officeDocument/2006/relationships/image" Target="../media/image566.png"/><Relationship Id="rId18" Type="http://schemas.openxmlformats.org/officeDocument/2006/relationships/image" Target="../media/image705.png"/><Relationship Id="rId26" Type="http://schemas.openxmlformats.org/officeDocument/2006/relationships/image" Target="../media/image713.png"/><Relationship Id="rId3" Type="http://schemas.openxmlformats.org/officeDocument/2006/relationships/image" Target="../media/image28.png"/><Relationship Id="rId21" Type="http://schemas.openxmlformats.org/officeDocument/2006/relationships/image" Target="../media/image708.png"/><Relationship Id="rId7" Type="http://schemas.openxmlformats.org/officeDocument/2006/relationships/image" Target="../media/image695.png"/><Relationship Id="rId12" Type="http://schemas.openxmlformats.org/officeDocument/2006/relationships/image" Target="../media/image700.png"/><Relationship Id="rId17" Type="http://schemas.openxmlformats.org/officeDocument/2006/relationships/image" Target="../media/image704.png"/><Relationship Id="rId25" Type="http://schemas.openxmlformats.org/officeDocument/2006/relationships/image" Target="../media/image712.png"/><Relationship Id="rId2" Type="http://schemas.openxmlformats.org/officeDocument/2006/relationships/slide" Target="slide1.xml"/><Relationship Id="rId16" Type="http://schemas.openxmlformats.org/officeDocument/2006/relationships/image" Target="../media/image703.png"/><Relationship Id="rId20" Type="http://schemas.openxmlformats.org/officeDocument/2006/relationships/image" Target="../media/image7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4.png"/><Relationship Id="rId11" Type="http://schemas.openxmlformats.org/officeDocument/2006/relationships/image" Target="../media/image699.png"/><Relationship Id="rId24" Type="http://schemas.openxmlformats.org/officeDocument/2006/relationships/image" Target="../media/image711.png"/><Relationship Id="rId5" Type="http://schemas.openxmlformats.org/officeDocument/2006/relationships/image" Target="../media/image501.png"/><Relationship Id="rId15" Type="http://schemas.openxmlformats.org/officeDocument/2006/relationships/image" Target="../media/image702.png"/><Relationship Id="rId23" Type="http://schemas.openxmlformats.org/officeDocument/2006/relationships/image" Target="../media/image710.png"/><Relationship Id="rId28" Type="http://schemas.openxmlformats.org/officeDocument/2006/relationships/image" Target="../media/image24.png"/><Relationship Id="rId10" Type="http://schemas.openxmlformats.org/officeDocument/2006/relationships/image" Target="../media/image698.png"/><Relationship Id="rId19" Type="http://schemas.openxmlformats.org/officeDocument/2006/relationships/image" Target="../media/image706.png"/><Relationship Id="rId4" Type="http://schemas.openxmlformats.org/officeDocument/2006/relationships/slide" Target="slide50.xml"/><Relationship Id="rId9" Type="http://schemas.openxmlformats.org/officeDocument/2006/relationships/image" Target="../media/image697.png"/><Relationship Id="rId14" Type="http://schemas.openxmlformats.org/officeDocument/2006/relationships/image" Target="../media/image701.png"/><Relationship Id="rId22" Type="http://schemas.openxmlformats.org/officeDocument/2006/relationships/image" Target="../media/image709.png"/><Relationship Id="rId27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7.png"/><Relationship Id="rId13" Type="http://schemas.openxmlformats.org/officeDocument/2006/relationships/image" Target="../media/image719.png"/><Relationship Id="rId18" Type="http://schemas.openxmlformats.org/officeDocument/2006/relationships/image" Target="../media/image723.png"/><Relationship Id="rId3" Type="http://schemas.openxmlformats.org/officeDocument/2006/relationships/slide" Target="slide1.xml"/><Relationship Id="rId7" Type="http://schemas.openxmlformats.org/officeDocument/2006/relationships/image" Target="../media/image716.png"/><Relationship Id="rId12" Type="http://schemas.openxmlformats.org/officeDocument/2006/relationships/image" Target="../media/image52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7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5.png"/><Relationship Id="rId11" Type="http://schemas.openxmlformats.org/officeDocument/2006/relationships/image" Target="../media/image718.png"/><Relationship Id="rId5" Type="http://schemas.openxmlformats.org/officeDocument/2006/relationships/image" Target="../media/image714.png"/><Relationship Id="rId15" Type="http://schemas.openxmlformats.org/officeDocument/2006/relationships/image" Target="../media/image721.png"/><Relationship Id="rId10" Type="http://schemas.openxmlformats.org/officeDocument/2006/relationships/image" Target="../media/image626.png"/><Relationship Id="rId19" Type="http://schemas.openxmlformats.org/officeDocument/2006/relationships/image" Target="../media/image23.png"/><Relationship Id="rId4" Type="http://schemas.openxmlformats.org/officeDocument/2006/relationships/image" Target="../media/image28.png"/><Relationship Id="rId9" Type="http://schemas.openxmlformats.org/officeDocument/2006/relationships/image" Target="../media/image578.png"/><Relationship Id="rId14" Type="http://schemas.openxmlformats.org/officeDocument/2006/relationships/image" Target="../media/image7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slide" Target="slide1.xml"/><Relationship Id="rId21" Type="http://schemas.openxmlformats.org/officeDocument/2006/relationships/image" Target="../media/image23.png"/><Relationship Id="rId7" Type="http://schemas.openxmlformats.org/officeDocument/2006/relationships/image" Target="../media/image94.png"/><Relationship Id="rId12" Type="http://schemas.openxmlformats.org/officeDocument/2006/relationships/image" Target="../media/image29.png"/><Relationship Id="rId17" Type="http://schemas.openxmlformats.org/officeDocument/2006/relationships/image" Target="../media/image103.png"/><Relationship Id="rId25" Type="http://schemas.openxmlformats.org/officeDocument/2006/relationships/image" Target="../media/image10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08.png"/><Relationship Id="rId5" Type="http://schemas.openxmlformats.org/officeDocument/2006/relationships/image" Target="../media/image92.png"/><Relationship Id="rId15" Type="http://schemas.openxmlformats.org/officeDocument/2006/relationships/image" Target="../media/image101.png"/><Relationship Id="rId23" Type="http://schemas.openxmlformats.org/officeDocument/2006/relationships/image" Target="../media/image107.png"/><Relationship Id="rId10" Type="http://schemas.openxmlformats.org/officeDocument/2006/relationships/image" Target="../media/image97.png"/><Relationship Id="rId19" Type="http://schemas.openxmlformats.org/officeDocument/2006/relationships/image" Target="../media/image105.png"/><Relationship Id="rId4" Type="http://schemas.openxmlformats.org/officeDocument/2006/relationships/image" Target="../media/image28.png"/><Relationship Id="rId9" Type="http://schemas.openxmlformats.org/officeDocument/2006/relationships/image" Target="../media/image96.png"/><Relationship Id="rId14" Type="http://schemas.openxmlformats.org/officeDocument/2006/relationships/image" Target="../media/image100.png"/><Relationship Id="rId22" Type="http://schemas.openxmlformats.org/officeDocument/2006/relationships/image" Target="../media/image24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6.png"/><Relationship Id="rId13" Type="http://schemas.openxmlformats.org/officeDocument/2006/relationships/image" Target="../media/image731.png"/><Relationship Id="rId18" Type="http://schemas.openxmlformats.org/officeDocument/2006/relationships/image" Target="../media/image582.png"/><Relationship Id="rId3" Type="http://schemas.openxmlformats.org/officeDocument/2006/relationships/slide" Target="slide1.xml"/><Relationship Id="rId21" Type="http://schemas.openxmlformats.org/officeDocument/2006/relationships/image" Target="../media/image23.png"/><Relationship Id="rId7" Type="http://schemas.openxmlformats.org/officeDocument/2006/relationships/image" Target="../media/image725.png"/><Relationship Id="rId12" Type="http://schemas.openxmlformats.org/officeDocument/2006/relationships/image" Target="../media/image730.png"/><Relationship Id="rId17" Type="http://schemas.openxmlformats.org/officeDocument/2006/relationships/image" Target="../media/image734.png"/><Relationship Id="rId2" Type="http://schemas.openxmlformats.org/officeDocument/2006/relationships/slide" Target="slide79.xml"/><Relationship Id="rId16" Type="http://schemas.openxmlformats.org/officeDocument/2006/relationships/image" Target="../media/image733.png"/><Relationship Id="rId20" Type="http://schemas.openxmlformats.org/officeDocument/2006/relationships/image" Target="../media/image59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4.png"/><Relationship Id="rId11" Type="http://schemas.openxmlformats.org/officeDocument/2006/relationships/image" Target="../media/image729.png"/><Relationship Id="rId5" Type="http://schemas.openxmlformats.org/officeDocument/2006/relationships/image" Target="../media/image723.png"/><Relationship Id="rId15" Type="http://schemas.openxmlformats.org/officeDocument/2006/relationships/image" Target="../media/image583.png"/><Relationship Id="rId10" Type="http://schemas.openxmlformats.org/officeDocument/2006/relationships/image" Target="../media/image728.png"/><Relationship Id="rId19" Type="http://schemas.openxmlformats.org/officeDocument/2006/relationships/image" Target="../media/image598.png"/><Relationship Id="rId4" Type="http://schemas.openxmlformats.org/officeDocument/2006/relationships/image" Target="../media/image28.png"/><Relationship Id="rId9" Type="http://schemas.openxmlformats.org/officeDocument/2006/relationships/image" Target="../media/image727.png"/><Relationship Id="rId14" Type="http://schemas.openxmlformats.org/officeDocument/2006/relationships/image" Target="../media/image732.png"/><Relationship Id="rId22" Type="http://schemas.openxmlformats.org/officeDocument/2006/relationships/image" Target="../media/image2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8.png"/><Relationship Id="rId13" Type="http://schemas.openxmlformats.org/officeDocument/2006/relationships/image" Target="../media/image743.png"/><Relationship Id="rId18" Type="http://schemas.openxmlformats.org/officeDocument/2006/relationships/image" Target="../media/image587.png"/><Relationship Id="rId3" Type="http://schemas.openxmlformats.org/officeDocument/2006/relationships/image" Target="../media/image28.png"/><Relationship Id="rId21" Type="http://schemas.openxmlformats.org/officeDocument/2006/relationships/image" Target="../media/image23.png"/><Relationship Id="rId7" Type="http://schemas.openxmlformats.org/officeDocument/2006/relationships/image" Target="../media/image737.png"/><Relationship Id="rId12" Type="http://schemas.openxmlformats.org/officeDocument/2006/relationships/image" Target="../media/image742.png"/><Relationship Id="rId17" Type="http://schemas.openxmlformats.org/officeDocument/2006/relationships/image" Target="../media/image747.png"/><Relationship Id="rId2" Type="http://schemas.openxmlformats.org/officeDocument/2006/relationships/slide" Target="slide1.xml"/><Relationship Id="rId16" Type="http://schemas.openxmlformats.org/officeDocument/2006/relationships/image" Target="../media/image746.png"/><Relationship Id="rId20" Type="http://schemas.openxmlformats.org/officeDocument/2006/relationships/image" Target="../media/image3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6.png"/><Relationship Id="rId11" Type="http://schemas.openxmlformats.org/officeDocument/2006/relationships/image" Target="../media/image741.png"/><Relationship Id="rId5" Type="http://schemas.openxmlformats.org/officeDocument/2006/relationships/image" Target="../media/image486.png"/><Relationship Id="rId15" Type="http://schemas.openxmlformats.org/officeDocument/2006/relationships/image" Target="../media/image745.png"/><Relationship Id="rId10" Type="http://schemas.openxmlformats.org/officeDocument/2006/relationships/image" Target="../media/image740.png"/><Relationship Id="rId19" Type="http://schemas.openxmlformats.org/officeDocument/2006/relationships/image" Target="../media/image567.png"/><Relationship Id="rId4" Type="http://schemas.openxmlformats.org/officeDocument/2006/relationships/image" Target="../media/image735.png"/><Relationship Id="rId9" Type="http://schemas.openxmlformats.org/officeDocument/2006/relationships/image" Target="../media/image739.png"/><Relationship Id="rId14" Type="http://schemas.openxmlformats.org/officeDocument/2006/relationships/image" Target="../media/image744.png"/><Relationship Id="rId22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13" Type="http://schemas.openxmlformats.org/officeDocument/2006/relationships/image" Target="../media/image755.png"/><Relationship Id="rId18" Type="http://schemas.openxmlformats.org/officeDocument/2006/relationships/image" Target="../media/image760.png"/><Relationship Id="rId3" Type="http://schemas.openxmlformats.org/officeDocument/2006/relationships/image" Target="../media/image28.png"/><Relationship Id="rId21" Type="http://schemas.openxmlformats.org/officeDocument/2006/relationships/image" Target="../media/image23.png"/><Relationship Id="rId7" Type="http://schemas.openxmlformats.org/officeDocument/2006/relationships/image" Target="../media/image749.png"/><Relationship Id="rId12" Type="http://schemas.openxmlformats.org/officeDocument/2006/relationships/image" Target="../media/image754.png"/><Relationship Id="rId17" Type="http://schemas.openxmlformats.org/officeDocument/2006/relationships/image" Target="../media/image759.png"/><Relationship Id="rId2" Type="http://schemas.openxmlformats.org/officeDocument/2006/relationships/slide" Target="slide1.xml"/><Relationship Id="rId16" Type="http://schemas.openxmlformats.org/officeDocument/2006/relationships/image" Target="../media/image758.png"/><Relationship Id="rId20" Type="http://schemas.openxmlformats.org/officeDocument/2006/relationships/image" Target="../media/image7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8.png"/><Relationship Id="rId11" Type="http://schemas.openxmlformats.org/officeDocument/2006/relationships/image" Target="../media/image753.png"/><Relationship Id="rId5" Type="http://schemas.openxmlformats.org/officeDocument/2006/relationships/image" Target="../media/image585.png"/><Relationship Id="rId15" Type="http://schemas.openxmlformats.org/officeDocument/2006/relationships/image" Target="../media/image757.png"/><Relationship Id="rId10" Type="http://schemas.openxmlformats.org/officeDocument/2006/relationships/image" Target="../media/image752.png"/><Relationship Id="rId19" Type="http://schemas.openxmlformats.org/officeDocument/2006/relationships/image" Target="../media/image761.png"/><Relationship Id="rId4" Type="http://schemas.openxmlformats.org/officeDocument/2006/relationships/image" Target="../media/image584.png"/><Relationship Id="rId9" Type="http://schemas.openxmlformats.org/officeDocument/2006/relationships/image" Target="../media/image751.png"/><Relationship Id="rId14" Type="http://schemas.openxmlformats.org/officeDocument/2006/relationships/image" Target="../media/image756.png"/><Relationship Id="rId22" Type="http://schemas.openxmlformats.org/officeDocument/2006/relationships/image" Target="../media/image24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3.png"/><Relationship Id="rId13" Type="http://schemas.openxmlformats.org/officeDocument/2006/relationships/image" Target="../media/image767.png"/><Relationship Id="rId18" Type="http://schemas.openxmlformats.org/officeDocument/2006/relationships/image" Target="../media/image769.png"/><Relationship Id="rId3" Type="http://schemas.openxmlformats.org/officeDocument/2006/relationships/slide" Target="slide1.xml"/><Relationship Id="rId21" Type="http://schemas.openxmlformats.org/officeDocument/2006/relationships/image" Target="../media/image82.png"/><Relationship Id="rId7" Type="http://schemas.openxmlformats.org/officeDocument/2006/relationships/image" Target="../media/image44.png"/><Relationship Id="rId12" Type="http://schemas.openxmlformats.org/officeDocument/2006/relationships/image" Target="../media/image766.png"/><Relationship Id="rId17" Type="http://schemas.openxmlformats.org/officeDocument/2006/relationships/image" Target="../media/image367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71.png"/><Relationship Id="rId20" Type="http://schemas.openxmlformats.org/officeDocument/2006/relationships/image" Target="../media/image7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11" Type="http://schemas.openxmlformats.org/officeDocument/2006/relationships/image" Target="../media/image765.png"/><Relationship Id="rId5" Type="http://schemas.openxmlformats.org/officeDocument/2006/relationships/image" Target="../media/image54.png"/><Relationship Id="rId15" Type="http://schemas.openxmlformats.org/officeDocument/2006/relationships/image" Target="../media/image380.png"/><Relationship Id="rId23" Type="http://schemas.openxmlformats.org/officeDocument/2006/relationships/image" Target="../media/image24.png"/><Relationship Id="rId10" Type="http://schemas.openxmlformats.org/officeDocument/2006/relationships/image" Target="../media/image764.png"/><Relationship Id="rId19" Type="http://schemas.openxmlformats.org/officeDocument/2006/relationships/image" Target="../media/image770.png"/><Relationship Id="rId4" Type="http://schemas.openxmlformats.org/officeDocument/2006/relationships/image" Target="../media/image28.png"/><Relationship Id="rId9" Type="http://schemas.openxmlformats.org/officeDocument/2006/relationships/image" Target="../media/image721.png"/><Relationship Id="rId14" Type="http://schemas.openxmlformats.org/officeDocument/2006/relationships/image" Target="../media/image768.png"/><Relationship Id="rId22" Type="http://schemas.openxmlformats.org/officeDocument/2006/relationships/image" Target="../media/image23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8.png"/><Relationship Id="rId13" Type="http://schemas.openxmlformats.org/officeDocument/2006/relationships/image" Target="../media/image777.png"/><Relationship Id="rId18" Type="http://schemas.openxmlformats.org/officeDocument/2006/relationships/image" Target="../media/image782.png"/><Relationship Id="rId3" Type="http://schemas.openxmlformats.org/officeDocument/2006/relationships/image" Target="../media/image28.png"/><Relationship Id="rId21" Type="http://schemas.openxmlformats.org/officeDocument/2006/relationships/image" Target="../media/image785.png"/><Relationship Id="rId7" Type="http://schemas.openxmlformats.org/officeDocument/2006/relationships/image" Target="../media/image774.png"/><Relationship Id="rId12" Type="http://schemas.openxmlformats.org/officeDocument/2006/relationships/image" Target="../media/image776.png"/><Relationship Id="rId17" Type="http://schemas.openxmlformats.org/officeDocument/2006/relationships/image" Target="../media/image781.png"/><Relationship Id="rId25" Type="http://schemas.openxmlformats.org/officeDocument/2006/relationships/image" Target="../media/image24.png"/><Relationship Id="rId2" Type="http://schemas.openxmlformats.org/officeDocument/2006/relationships/slide" Target="slide1.xml"/><Relationship Id="rId16" Type="http://schemas.openxmlformats.org/officeDocument/2006/relationships/image" Target="../media/image780.png"/><Relationship Id="rId20" Type="http://schemas.openxmlformats.org/officeDocument/2006/relationships/image" Target="../media/image7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6.png"/><Relationship Id="rId11" Type="http://schemas.openxmlformats.org/officeDocument/2006/relationships/image" Target="../media/image377.png"/><Relationship Id="rId24" Type="http://schemas.openxmlformats.org/officeDocument/2006/relationships/image" Target="../media/image23.png"/><Relationship Id="rId5" Type="http://schemas.openxmlformats.org/officeDocument/2006/relationships/image" Target="../media/image773.png"/><Relationship Id="rId15" Type="http://schemas.openxmlformats.org/officeDocument/2006/relationships/image" Target="../media/image779.png"/><Relationship Id="rId23" Type="http://schemas.openxmlformats.org/officeDocument/2006/relationships/image" Target="../media/image787.png"/><Relationship Id="rId10" Type="http://schemas.openxmlformats.org/officeDocument/2006/relationships/image" Target="../media/image775.png"/><Relationship Id="rId19" Type="http://schemas.openxmlformats.org/officeDocument/2006/relationships/image" Target="../media/image783.png"/><Relationship Id="rId4" Type="http://schemas.openxmlformats.org/officeDocument/2006/relationships/image" Target="../media/image772.png"/><Relationship Id="rId9" Type="http://schemas.openxmlformats.org/officeDocument/2006/relationships/image" Target="../media/image376.png"/><Relationship Id="rId14" Type="http://schemas.openxmlformats.org/officeDocument/2006/relationships/image" Target="../media/image778.png"/><Relationship Id="rId22" Type="http://schemas.openxmlformats.org/officeDocument/2006/relationships/image" Target="../media/image78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2.png"/><Relationship Id="rId13" Type="http://schemas.openxmlformats.org/officeDocument/2006/relationships/image" Target="../media/image797.png"/><Relationship Id="rId18" Type="http://schemas.openxmlformats.org/officeDocument/2006/relationships/image" Target="../media/image800.png"/><Relationship Id="rId3" Type="http://schemas.openxmlformats.org/officeDocument/2006/relationships/image" Target="../media/image28.png"/><Relationship Id="rId21" Type="http://schemas.openxmlformats.org/officeDocument/2006/relationships/image" Target="../media/image803.png"/><Relationship Id="rId7" Type="http://schemas.openxmlformats.org/officeDocument/2006/relationships/image" Target="../media/image791.png"/><Relationship Id="rId12" Type="http://schemas.openxmlformats.org/officeDocument/2006/relationships/image" Target="../media/image796.png"/><Relationship Id="rId17" Type="http://schemas.openxmlformats.org/officeDocument/2006/relationships/image" Target="../media/image479.png"/><Relationship Id="rId2" Type="http://schemas.openxmlformats.org/officeDocument/2006/relationships/slide" Target="slide1.xml"/><Relationship Id="rId16" Type="http://schemas.openxmlformats.org/officeDocument/2006/relationships/image" Target="../media/image799.png"/><Relationship Id="rId20" Type="http://schemas.openxmlformats.org/officeDocument/2006/relationships/image" Target="../media/image8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0.png"/><Relationship Id="rId11" Type="http://schemas.openxmlformats.org/officeDocument/2006/relationships/image" Target="../media/image795.png"/><Relationship Id="rId24" Type="http://schemas.openxmlformats.org/officeDocument/2006/relationships/image" Target="../media/image24.png"/><Relationship Id="rId5" Type="http://schemas.openxmlformats.org/officeDocument/2006/relationships/image" Target="../media/image789.png"/><Relationship Id="rId15" Type="http://schemas.openxmlformats.org/officeDocument/2006/relationships/image" Target="../media/image579.png"/><Relationship Id="rId23" Type="http://schemas.openxmlformats.org/officeDocument/2006/relationships/image" Target="../media/image23.png"/><Relationship Id="rId10" Type="http://schemas.openxmlformats.org/officeDocument/2006/relationships/image" Target="../media/image794.png"/><Relationship Id="rId19" Type="http://schemas.openxmlformats.org/officeDocument/2006/relationships/image" Target="../media/image801.png"/><Relationship Id="rId4" Type="http://schemas.openxmlformats.org/officeDocument/2006/relationships/image" Target="../media/image788.png"/><Relationship Id="rId9" Type="http://schemas.openxmlformats.org/officeDocument/2006/relationships/image" Target="../media/image793.png"/><Relationship Id="rId14" Type="http://schemas.openxmlformats.org/officeDocument/2006/relationships/image" Target="../media/image798.png"/><Relationship Id="rId22" Type="http://schemas.openxmlformats.org/officeDocument/2006/relationships/image" Target="../media/image80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7.png"/><Relationship Id="rId13" Type="http://schemas.openxmlformats.org/officeDocument/2006/relationships/image" Target="../media/image809.png"/><Relationship Id="rId18" Type="http://schemas.openxmlformats.org/officeDocument/2006/relationships/image" Target="../media/image812.png"/><Relationship Id="rId3" Type="http://schemas.openxmlformats.org/officeDocument/2006/relationships/slide" Target="slide1.xml"/><Relationship Id="rId21" Type="http://schemas.openxmlformats.org/officeDocument/2006/relationships/image" Target="../media/image815.png"/><Relationship Id="rId7" Type="http://schemas.openxmlformats.org/officeDocument/2006/relationships/image" Target="../media/image594.png"/><Relationship Id="rId12" Type="http://schemas.openxmlformats.org/officeDocument/2006/relationships/image" Target="../media/image597.png"/><Relationship Id="rId17" Type="http://schemas.openxmlformats.org/officeDocument/2006/relationships/image" Target="../media/image578.png"/><Relationship Id="rId2" Type="http://schemas.openxmlformats.org/officeDocument/2006/relationships/slide" Target="slide69.xml"/><Relationship Id="rId16" Type="http://schemas.openxmlformats.org/officeDocument/2006/relationships/image" Target="../media/image811.png"/><Relationship Id="rId20" Type="http://schemas.openxmlformats.org/officeDocument/2006/relationships/image" Target="../media/image8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6.png"/><Relationship Id="rId11" Type="http://schemas.openxmlformats.org/officeDocument/2006/relationships/image" Target="../media/image596.png"/><Relationship Id="rId5" Type="http://schemas.openxmlformats.org/officeDocument/2006/relationships/image" Target="../media/image805.png"/><Relationship Id="rId15" Type="http://schemas.openxmlformats.org/officeDocument/2006/relationships/image" Target="../media/image577.png"/><Relationship Id="rId23" Type="http://schemas.openxmlformats.org/officeDocument/2006/relationships/image" Target="../media/image24.png"/><Relationship Id="rId10" Type="http://schemas.openxmlformats.org/officeDocument/2006/relationships/image" Target="../media/image593.png"/><Relationship Id="rId19" Type="http://schemas.openxmlformats.org/officeDocument/2006/relationships/image" Target="../media/image813.png"/><Relationship Id="rId4" Type="http://schemas.openxmlformats.org/officeDocument/2006/relationships/image" Target="../media/image28.png"/><Relationship Id="rId9" Type="http://schemas.openxmlformats.org/officeDocument/2006/relationships/image" Target="../media/image808.png"/><Relationship Id="rId14" Type="http://schemas.openxmlformats.org/officeDocument/2006/relationships/image" Target="../media/image810.png"/><Relationship Id="rId22" Type="http://schemas.openxmlformats.org/officeDocument/2006/relationships/image" Target="../media/image2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8.png"/><Relationship Id="rId13" Type="http://schemas.openxmlformats.org/officeDocument/2006/relationships/image" Target="../media/image822.png"/><Relationship Id="rId18" Type="http://schemas.openxmlformats.org/officeDocument/2006/relationships/image" Target="../media/image827.png"/><Relationship Id="rId3" Type="http://schemas.openxmlformats.org/officeDocument/2006/relationships/image" Target="../media/image28.png"/><Relationship Id="rId21" Type="http://schemas.openxmlformats.org/officeDocument/2006/relationships/image" Target="../media/image830.png"/><Relationship Id="rId7" Type="http://schemas.openxmlformats.org/officeDocument/2006/relationships/image" Target="../media/image507.png"/><Relationship Id="rId12" Type="http://schemas.openxmlformats.org/officeDocument/2006/relationships/image" Target="../media/image821.png"/><Relationship Id="rId17" Type="http://schemas.openxmlformats.org/officeDocument/2006/relationships/image" Target="../media/image826.png"/><Relationship Id="rId2" Type="http://schemas.openxmlformats.org/officeDocument/2006/relationships/slide" Target="slide1.xml"/><Relationship Id="rId16" Type="http://schemas.openxmlformats.org/officeDocument/2006/relationships/image" Target="../media/image825.png"/><Relationship Id="rId20" Type="http://schemas.openxmlformats.org/officeDocument/2006/relationships/image" Target="../media/image8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3.png"/><Relationship Id="rId11" Type="http://schemas.openxmlformats.org/officeDocument/2006/relationships/image" Target="../media/image572.png"/><Relationship Id="rId5" Type="http://schemas.openxmlformats.org/officeDocument/2006/relationships/image" Target="../media/image817.png"/><Relationship Id="rId15" Type="http://schemas.openxmlformats.org/officeDocument/2006/relationships/image" Target="../media/image824.png"/><Relationship Id="rId23" Type="http://schemas.openxmlformats.org/officeDocument/2006/relationships/image" Target="../media/image24.png"/><Relationship Id="rId10" Type="http://schemas.openxmlformats.org/officeDocument/2006/relationships/image" Target="../media/image820.png"/><Relationship Id="rId19" Type="http://schemas.openxmlformats.org/officeDocument/2006/relationships/image" Target="../media/image828.png"/><Relationship Id="rId4" Type="http://schemas.openxmlformats.org/officeDocument/2006/relationships/image" Target="../media/image816.png"/><Relationship Id="rId9" Type="http://schemas.openxmlformats.org/officeDocument/2006/relationships/image" Target="../media/image819.png"/><Relationship Id="rId14" Type="http://schemas.openxmlformats.org/officeDocument/2006/relationships/image" Target="../media/image823.png"/><Relationship Id="rId22" Type="http://schemas.openxmlformats.org/officeDocument/2006/relationships/image" Target="../media/image2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2.png"/><Relationship Id="rId13" Type="http://schemas.openxmlformats.org/officeDocument/2006/relationships/image" Target="../media/image99.png"/><Relationship Id="rId18" Type="http://schemas.openxmlformats.org/officeDocument/2006/relationships/image" Target="../media/image839.png"/><Relationship Id="rId3" Type="http://schemas.openxmlformats.org/officeDocument/2006/relationships/image" Target="../media/image28.png"/><Relationship Id="rId21" Type="http://schemas.openxmlformats.org/officeDocument/2006/relationships/image" Target="../media/image842.png"/><Relationship Id="rId7" Type="http://schemas.openxmlformats.org/officeDocument/2006/relationships/image" Target="../media/image831.png"/><Relationship Id="rId12" Type="http://schemas.openxmlformats.org/officeDocument/2006/relationships/image" Target="../media/image835.png"/><Relationship Id="rId17" Type="http://schemas.openxmlformats.org/officeDocument/2006/relationships/image" Target="../media/image585.png"/><Relationship Id="rId2" Type="http://schemas.openxmlformats.org/officeDocument/2006/relationships/slide" Target="slide1.xml"/><Relationship Id="rId16" Type="http://schemas.openxmlformats.org/officeDocument/2006/relationships/image" Target="../media/image838.png"/><Relationship Id="rId20" Type="http://schemas.openxmlformats.org/officeDocument/2006/relationships/image" Target="../media/image8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6.png"/><Relationship Id="rId11" Type="http://schemas.openxmlformats.org/officeDocument/2006/relationships/image" Target="../media/image834.png"/><Relationship Id="rId24" Type="http://schemas.openxmlformats.org/officeDocument/2006/relationships/image" Target="../media/image24.png"/><Relationship Id="rId5" Type="http://schemas.openxmlformats.org/officeDocument/2006/relationships/image" Target="../media/image581.png"/><Relationship Id="rId15" Type="http://schemas.openxmlformats.org/officeDocument/2006/relationships/image" Target="../media/image837.png"/><Relationship Id="rId23" Type="http://schemas.openxmlformats.org/officeDocument/2006/relationships/image" Target="../media/image23.png"/><Relationship Id="rId10" Type="http://schemas.openxmlformats.org/officeDocument/2006/relationships/image" Target="../media/image833.png"/><Relationship Id="rId19" Type="http://schemas.openxmlformats.org/officeDocument/2006/relationships/image" Target="../media/image840.png"/><Relationship Id="rId4" Type="http://schemas.openxmlformats.org/officeDocument/2006/relationships/image" Target="../media/image580.png"/><Relationship Id="rId9" Type="http://schemas.openxmlformats.org/officeDocument/2006/relationships/image" Target="../media/image492.png"/><Relationship Id="rId14" Type="http://schemas.openxmlformats.org/officeDocument/2006/relationships/image" Target="../media/image836.png"/><Relationship Id="rId22" Type="http://schemas.openxmlformats.org/officeDocument/2006/relationships/image" Target="../media/image843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9.png"/><Relationship Id="rId13" Type="http://schemas.openxmlformats.org/officeDocument/2006/relationships/image" Target="../media/image846.png"/><Relationship Id="rId3" Type="http://schemas.openxmlformats.org/officeDocument/2006/relationships/image" Target="../media/image28.png"/><Relationship Id="rId7" Type="http://schemas.openxmlformats.org/officeDocument/2006/relationships/image" Target="../media/image600.png"/><Relationship Id="rId12" Type="http://schemas.openxmlformats.org/officeDocument/2006/relationships/image" Target="../media/image84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8.png"/><Relationship Id="rId11" Type="http://schemas.openxmlformats.org/officeDocument/2006/relationships/image" Target="../media/image844.png"/><Relationship Id="rId5" Type="http://schemas.openxmlformats.org/officeDocument/2006/relationships/image" Target="../media/image594.png"/><Relationship Id="rId15" Type="http://schemas.openxmlformats.org/officeDocument/2006/relationships/image" Target="../media/image24.png"/><Relationship Id="rId10" Type="http://schemas.openxmlformats.org/officeDocument/2006/relationships/image" Target="../media/image590.png"/><Relationship Id="rId4" Type="http://schemas.openxmlformats.org/officeDocument/2006/relationships/image" Target="../media/image806.png"/><Relationship Id="rId9" Type="http://schemas.openxmlformats.org/officeDocument/2006/relationships/image" Target="../media/image527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0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84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8.png"/><Relationship Id="rId5" Type="http://schemas.openxmlformats.org/officeDocument/2006/relationships/image" Target="../media/image847.png"/><Relationship Id="rId4" Type="http://schemas.openxmlformats.org/officeDocument/2006/relationships/image" Target="../media/image78.png"/><Relationship Id="rId9" Type="http://schemas.openxmlformats.org/officeDocument/2006/relationships/image" Target="../media/image2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slide" Target="slide54.xml"/><Relationship Id="rId12" Type="http://schemas.openxmlformats.org/officeDocument/2006/relationships/image" Target="../media/image5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7.png"/><Relationship Id="rId11" Type="http://schemas.openxmlformats.org/officeDocument/2006/relationships/image" Target="../media/image513.png"/><Relationship Id="rId5" Type="http://schemas.openxmlformats.org/officeDocument/2006/relationships/image" Target="../media/image573.png"/><Relationship Id="rId10" Type="http://schemas.openxmlformats.org/officeDocument/2006/relationships/image" Target="../media/image624.png"/><Relationship Id="rId4" Type="http://schemas.openxmlformats.org/officeDocument/2006/relationships/slide" Target="slide77.xml"/><Relationship Id="rId9" Type="http://schemas.openxmlformats.org/officeDocument/2006/relationships/image" Target="../media/image636.png"/><Relationship Id="rId14" Type="http://schemas.openxmlformats.org/officeDocument/2006/relationships/image" Target="../media/image2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13" Type="http://schemas.openxmlformats.org/officeDocument/2006/relationships/image" Target="../media/image854.png"/><Relationship Id="rId18" Type="http://schemas.openxmlformats.org/officeDocument/2006/relationships/image" Target="../media/image859.png"/><Relationship Id="rId3" Type="http://schemas.openxmlformats.org/officeDocument/2006/relationships/image" Target="../media/image28.png"/><Relationship Id="rId21" Type="http://schemas.openxmlformats.org/officeDocument/2006/relationships/image" Target="../media/image24.png"/><Relationship Id="rId7" Type="http://schemas.openxmlformats.org/officeDocument/2006/relationships/slide" Target="slide85.xml"/><Relationship Id="rId12" Type="http://schemas.openxmlformats.org/officeDocument/2006/relationships/image" Target="../media/image853.png"/><Relationship Id="rId17" Type="http://schemas.openxmlformats.org/officeDocument/2006/relationships/image" Target="../media/image858.png"/><Relationship Id="rId25" Type="http://schemas.openxmlformats.org/officeDocument/2006/relationships/image" Target="../media/image863.png"/><Relationship Id="rId2" Type="http://schemas.openxmlformats.org/officeDocument/2006/relationships/slide" Target="slide1.xml"/><Relationship Id="rId16" Type="http://schemas.openxmlformats.org/officeDocument/2006/relationships/image" Target="../media/image857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83.xml"/><Relationship Id="rId11" Type="http://schemas.openxmlformats.org/officeDocument/2006/relationships/image" Target="../media/image852.png"/><Relationship Id="rId24" Type="http://schemas.openxmlformats.org/officeDocument/2006/relationships/image" Target="../media/image698.png"/><Relationship Id="rId5" Type="http://schemas.openxmlformats.org/officeDocument/2006/relationships/slide" Target="slide84.xml"/><Relationship Id="rId15" Type="http://schemas.openxmlformats.org/officeDocument/2006/relationships/image" Target="../media/image856.png"/><Relationship Id="rId23" Type="http://schemas.openxmlformats.org/officeDocument/2006/relationships/image" Target="../media/image862.png"/><Relationship Id="rId10" Type="http://schemas.openxmlformats.org/officeDocument/2006/relationships/image" Target="../media/image506.png"/><Relationship Id="rId19" Type="http://schemas.openxmlformats.org/officeDocument/2006/relationships/image" Target="../media/image860.png"/><Relationship Id="rId4" Type="http://schemas.openxmlformats.org/officeDocument/2006/relationships/image" Target="../media/image6.png"/><Relationship Id="rId9" Type="http://schemas.openxmlformats.org/officeDocument/2006/relationships/image" Target="../media/image851.png"/><Relationship Id="rId14" Type="http://schemas.openxmlformats.org/officeDocument/2006/relationships/image" Target="../media/image855.png"/><Relationship Id="rId22" Type="http://schemas.openxmlformats.org/officeDocument/2006/relationships/image" Target="../media/image861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8.png"/><Relationship Id="rId7" Type="http://schemas.openxmlformats.org/officeDocument/2006/relationships/image" Target="../media/image86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5.png"/><Relationship Id="rId11" Type="http://schemas.openxmlformats.org/officeDocument/2006/relationships/image" Target="../media/image24.png"/><Relationship Id="rId5" Type="http://schemas.openxmlformats.org/officeDocument/2006/relationships/image" Target="../media/image864.png"/><Relationship Id="rId10" Type="http://schemas.openxmlformats.org/officeDocument/2006/relationships/image" Target="../media/image23.png"/><Relationship Id="rId4" Type="http://schemas.openxmlformats.org/officeDocument/2006/relationships/image" Target="../media/image850.png"/><Relationship Id="rId9" Type="http://schemas.openxmlformats.org/officeDocument/2006/relationships/image" Target="../media/image698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85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9.png"/><Relationship Id="rId5" Type="http://schemas.openxmlformats.org/officeDocument/2006/relationships/image" Target="../media/image868.png"/><Relationship Id="rId4" Type="http://schemas.openxmlformats.org/officeDocument/2006/relationships/image" Target="../media/image867.png"/><Relationship Id="rId9" Type="http://schemas.openxmlformats.org/officeDocument/2006/relationships/image" Target="../media/image2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1.png"/><Relationship Id="rId13" Type="http://schemas.openxmlformats.org/officeDocument/2006/relationships/image" Target="../media/image873.png"/><Relationship Id="rId18" Type="http://schemas.openxmlformats.org/officeDocument/2006/relationships/image" Target="../media/image23.png"/><Relationship Id="rId3" Type="http://schemas.openxmlformats.org/officeDocument/2006/relationships/slide" Target="slide1.xml"/><Relationship Id="rId7" Type="http://schemas.openxmlformats.org/officeDocument/2006/relationships/image" Target="../media/image870.png"/><Relationship Id="rId12" Type="http://schemas.openxmlformats.org/officeDocument/2006/relationships/image" Target="../media/image872.png"/><Relationship Id="rId17" Type="http://schemas.openxmlformats.org/officeDocument/2006/relationships/image" Target="../media/image49.png"/><Relationship Id="rId2" Type="http://schemas.openxmlformats.org/officeDocument/2006/relationships/slide" Target="slide86.xml"/><Relationship Id="rId16" Type="http://schemas.openxmlformats.org/officeDocument/2006/relationships/image" Target="../media/image8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6.png"/><Relationship Id="rId11" Type="http://schemas.openxmlformats.org/officeDocument/2006/relationships/image" Target="../media/image78.png"/><Relationship Id="rId5" Type="http://schemas.openxmlformats.org/officeDocument/2006/relationships/image" Target="../media/image851.png"/><Relationship Id="rId15" Type="http://schemas.openxmlformats.org/officeDocument/2006/relationships/image" Target="../media/image875.png"/><Relationship Id="rId10" Type="http://schemas.openxmlformats.org/officeDocument/2006/relationships/image" Target="../media/image850.png"/><Relationship Id="rId19" Type="http://schemas.openxmlformats.org/officeDocument/2006/relationships/image" Target="../media/image24.png"/><Relationship Id="rId4" Type="http://schemas.openxmlformats.org/officeDocument/2006/relationships/image" Target="../media/image28.png"/><Relationship Id="rId9" Type="http://schemas.openxmlformats.org/officeDocument/2006/relationships/image" Target="../media/image549.png"/><Relationship Id="rId14" Type="http://schemas.openxmlformats.org/officeDocument/2006/relationships/image" Target="../media/image874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13" Type="http://schemas.openxmlformats.org/officeDocument/2006/relationships/image" Target="../media/image885.png"/><Relationship Id="rId1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879.png"/><Relationship Id="rId12" Type="http://schemas.openxmlformats.org/officeDocument/2006/relationships/image" Target="../media/image884.png"/><Relationship Id="rId17" Type="http://schemas.openxmlformats.org/officeDocument/2006/relationships/image" Target="../media/image23.png"/><Relationship Id="rId2" Type="http://schemas.openxmlformats.org/officeDocument/2006/relationships/slide" Target="slide1.xml"/><Relationship Id="rId16" Type="http://schemas.openxmlformats.org/officeDocument/2006/relationships/image" Target="../media/image8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8.png"/><Relationship Id="rId11" Type="http://schemas.openxmlformats.org/officeDocument/2006/relationships/image" Target="../media/image883.png"/><Relationship Id="rId5" Type="http://schemas.openxmlformats.org/officeDocument/2006/relationships/image" Target="../media/image877.png"/><Relationship Id="rId15" Type="http://schemas.openxmlformats.org/officeDocument/2006/relationships/image" Target="../media/image887.png"/><Relationship Id="rId10" Type="http://schemas.openxmlformats.org/officeDocument/2006/relationships/image" Target="../media/image882.png"/><Relationship Id="rId4" Type="http://schemas.openxmlformats.org/officeDocument/2006/relationships/image" Target="../media/image874.png"/><Relationship Id="rId9" Type="http://schemas.openxmlformats.org/officeDocument/2006/relationships/image" Target="../media/image881.png"/><Relationship Id="rId14" Type="http://schemas.openxmlformats.org/officeDocument/2006/relationships/image" Target="../media/image886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png"/><Relationship Id="rId13" Type="http://schemas.openxmlformats.org/officeDocument/2006/relationships/image" Target="../media/image367.png"/><Relationship Id="rId18" Type="http://schemas.openxmlformats.org/officeDocument/2006/relationships/image" Target="../media/image892.png"/><Relationship Id="rId26" Type="http://schemas.openxmlformats.org/officeDocument/2006/relationships/image" Target="../media/image24.png"/><Relationship Id="rId3" Type="http://schemas.openxmlformats.org/officeDocument/2006/relationships/slide" Target="slide88.xml"/><Relationship Id="rId21" Type="http://schemas.openxmlformats.org/officeDocument/2006/relationships/image" Target="../media/image200.png"/><Relationship Id="rId7" Type="http://schemas.openxmlformats.org/officeDocument/2006/relationships/image" Target="../media/image7.png"/><Relationship Id="rId12" Type="http://schemas.openxmlformats.org/officeDocument/2006/relationships/image" Target="../media/image890.png"/><Relationship Id="rId17" Type="http://schemas.openxmlformats.org/officeDocument/2006/relationships/image" Target="../media/image580.png"/><Relationship Id="rId25" Type="http://schemas.openxmlformats.org/officeDocument/2006/relationships/image" Target="../media/image23.png"/><Relationship Id="rId2" Type="http://schemas.openxmlformats.org/officeDocument/2006/relationships/slide" Target="slide89.xml"/><Relationship Id="rId16" Type="http://schemas.openxmlformats.org/officeDocument/2006/relationships/image" Target="../media/image341.png"/><Relationship Id="rId20" Type="http://schemas.openxmlformats.org/officeDocument/2006/relationships/image" Target="../media/image19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889.png"/><Relationship Id="rId24" Type="http://schemas.openxmlformats.org/officeDocument/2006/relationships/image" Target="../media/image50.png"/><Relationship Id="rId5" Type="http://schemas.openxmlformats.org/officeDocument/2006/relationships/slide" Target="slide1.xml"/><Relationship Id="rId15" Type="http://schemas.openxmlformats.org/officeDocument/2006/relationships/image" Target="../media/image78.png"/><Relationship Id="rId23" Type="http://schemas.openxmlformats.org/officeDocument/2006/relationships/image" Target="../media/image359.png"/><Relationship Id="rId10" Type="http://schemas.openxmlformats.org/officeDocument/2006/relationships/image" Target="../media/image465.png"/><Relationship Id="rId19" Type="http://schemas.openxmlformats.org/officeDocument/2006/relationships/image" Target="../media/image893.png"/><Relationship Id="rId4" Type="http://schemas.openxmlformats.org/officeDocument/2006/relationships/slide" Target="slide90.xml"/><Relationship Id="rId9" Type="http://schemas.openxmlformats.org/officeDocument/2006/relationships/image" Target="../media/image888.png"/><Relationship Id="rId14" Type="http://schemas.openxmlformats.org/officeDocument/2006/relationships/image" Target="../media/image891.png"/><Relationship Id="rId22" Type="http://schemas.openxmlformats.org/officeDocument/2006/relationships/image" Target="../media/image894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5.png"/><Relationship Id="rId13" Type="http://schemas.openxmlformats.org/officeDocument/2006/relationships/image" Target="../media/image576.png"/><Relationship Id="rId1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126.png"/><Relationship Id="rId12" Type="http://schemas.openxmlformats.org/officeDocument/2006/relationships/image" Target="../media/image897.png"/><Relationship Id="rId17" Type="http://schemas.openxmlformats.org/officeDocument/2006/relationships/image" Target="../media/image367.png"/><Relationship Id="rId2" Type="http://schemas.openxmlformats.org/officeDocument/2006/relationships/slide" Target="slide1.xml"/><Relationship Id="rId16" Type="http://schemas.openxmlformats.org/officeDocument/2006/relationships/image" Target="../media/image8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10.png"/><Relationship Id="rId5" Type="http://schemas.openxmlformats.org/officeDocument/2006/relationships/image" Target="../media/image124.png"/><Relationship Id="rId15" Type="http://schemas.openxmlformats.org/officeDocument/2006/relationships/image" Target="../media/image128.png"/><Relationship Id="rId10" Type="http://schemas.openxmlformats.org/officeDocument/2006/relationships/image" Target="../media/image896.png"/><Relationship Id="rId19" Type="http://schemas.openxmlformats.org/officeDocument/2006/relationships/image" Target="../media/image24.png"/><Relationship Id="rId4" Type="http://schemas.openxmlformats.org/officeDocument/2006/relationships/image" Target="../media/image888.png"/><Relationship Id="rId9" Type="http://schemas.openxmlformats.org/officeDocument/2006/relationships/image" Target="../media/image375.png"/><Relationship Id="rId14" Type="http://schemas.openxmlformats.org/officeDocument/2006/relationships/image" Target="../media/image192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1.png"/><Relationship Id="rId13" Type="http://schemas.openxmlformats.org/officeDocument/2006/relationships/image" Target="../media/image904.png"/><Relationship Id="rId3" Type="http://schemas.openxmlformats.org/officeDocument/2006/relationships/image" Target="../media/image28.png"/><Relationship Id="rId7" Type="http://schemas.openxmlformats.org/officeDocument/2006/relationships/image" Target="../media/image900.png"/><Relationship Id="rId12" Type="http://schemas.openxmlformats.org/officeDocument/2006/relationships/image" Target="../media/image90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9.png"/><Relationship Id="rId11" Type="http://schemas.openxmlformats.org/officeDocument/2006/relationships/image" Target="../media/image585.png"/><Relationship Id="rId5" Type="http://schemas.openxmlformats.org/officeDocument/2006/relationships/image" Target="../media/image897.png"/><Relationship Id="rId15" Type="http://schemas.openxmlformats.org/officeDocument/2006/relationships/image" Target="../media/image24.png"/><Relationship Id="rId10" Type="http://schemas.openxmlformats.org/officeDocument/2006/relationships/image" Target="../media/image573.png"/><Relationship Id="rId4" Type="http://schemas.openxmlformats.org/officeDocument/2006/relationships/image" Target="../media/image50.png"/><Relationship Id="rId9" Type="http://schemas.openxmlformats.org/officeDocument/2006/relationships/image" Target="../media/image902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4.png"/><Relationship Id="rId18" Type="http://schemas.openxmlformats.org/officeDocument/2006/relationships/image" Target="../media/image24.png"/><Relationship Id="rId3" Type="http://schemas.openxmlformats.org/officeDocument/2006/relationships/slide" Target="slide1.xml"/><Relationship Id="rId21" Type="http://schemas.openxmlformats.org/officeDocument/2006/relationships/image" Target="../media/image119.png"/><Relationship Id="rId7" Type="http://schemas.openxmlformats.org/officeDocument/2006/relationships/image" Target="../media/image111.png"/><Relationship Id="rId12" Type="http://schemas.openxmlformats.org/officeDocument/2006/relationships/image" Target="../media/image36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6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78.png"/><Relationship Id="rId5" Type="http://schemas.openxmlformats.org/officeDocument/2006/relationships/image" Target="../media/image67.png"/><Relationship Id="rId15" Type="http://schemas.openxmlformats.org/officeDocument/2006/relationships/image" Target="../media/image53.png"/><Relationship Id="rId23" Type="http://schemas.openxmlformats.org/officeDocument/2006/relationships/image" Target="../media/image121.png"/><Relationship Id="rId10" Type="http://schemas.openxmlformats.org/officeDocument/2006/relationships/image" Target="../media/image91.png"/><Relationship Id="rId19" Type="http://schemas.openxmlformats.org/officeDocument/2006/relationships/image" Target="../media/image117.png"/><Relationship Id="rId4" Type="http://schemas.openxmlformats.org/officeDocument/2006/relationships/image" Target="../media/image28.png"/><Relationship Id="rId9" Type="http://schemas.openxmlformats.org/officeDocument/2006/relationships/image" Target="../media/image113.png"/><Relationship Id="rId14" Type="http://schemas.openxmlformats.org/officeDocument/2006/relationships/image" Target="../media/image115.png"/><Relationship Id="rId22" Type="http://schemas.openxmlformats.org/officeDocument/2006/relationships/image" Target="../media/image120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07.png"/><Relationship Id="rId18" Type="http://schemas.openxmlformats.org/officeDocument/2006/relationships/image" Target="../media/image36.png"/><Relationship Id="rId3" Type="http://schemas.openxmlformats.org/officeDocument/2006/relationships/image" Target="../media/image28.png"/><Relationship Id="rId21" Type="http://schemas.openxmlformats.org/officeDocument/2006/relationships/image" Target="../media/image23.png"/><Relationship Id="rId7" Type="http://schemas.openxmlformats.org/officeDocument/2006/relationships/image" Target="../media/image804.png"/><Relationship Id="rId12" Type="http://schemas.openxmlformats.org/officeDocument/2006/relationships/image" Target="../media/image810.png"/><Relationship Id="rId17" Type="http://schemas.openxmlformats.org/officeDocument/2006/relationships/image" Target="../media/image735.png"/><Relationship Id="rId2" Type="http://schemas.openxmlformats.org/officeDocument/2006/relationships/slide" Target="slide1.xml"/><Relationship Id="rId16" Type="http://schemas.openxmlformats.org/officeDocument/2006/relationships/image" Target="../media/image909.png"/><Relationship Id="rId20" Type="http://schemas.openxmlformats.org/officeDocument/2006/relationships/image" Target="../media/image9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9.png"/><Relationship Id="rId11" Type="http://schemas.openxmlformats.org/officeDocument/2006/relationships/image" Target="../media/image906.png"/><Relationship Id="rId24" Type="http://schemas.openxmlformats.org/officeDocument/2006/relationships/image" Target="../media/image912.png"/><Relationship Id="rId5" Type="http://schemas.openxmlformats.org/officeDocument/2006/relationships/image" Target="../media/image798.png"/><Relationship Id="rId15" Type="http://schemas.openxmlformats.org/officeDocument/2006/relationships/image" Target="../media/image908.png"/><Relationship Id="rId23" Type="http://schemas.openxmlformats.org/officeDocument/2006/relationships/image" Target="../media/image911.png"/><Relationship Id="rId10" Type="http://schemas.openxmlformats.org/officeDocument/2006/relationships/image" Target="../media/image905.png"/><Relationship Id="rId19" Type="http://schemas.openxmlformats.org/officeDocument/2006/relationships/image" Target="../media/image5.png"/><Relationship Id="rId4" Type="http://schemas.openxmlformats.org/officeDocument/2006/relationships/image" Target="../media/image792.png"/><Relationship Id="rId9" Type="http://schemas.openxmlformats.org/officeDocument/2006/relationships/image" Target="../media/image137.png"/><Relationship Id="rId14" Type="http://schemas.openxmlformats.org/officeDocument/2006/relationships/image" Target="../media/image200.png"/><Relationship Id="rId22" Type="http://schemas.openxmlformats.org/officeDocument/2006/relationships/image" Target="../media/image24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" Target="slide95.xml"/><Relationship Id="rId13" Type="http://schemas.openxmlformats.org/officeDocument/2006/relationships/image" Target="../media/image914.png"/><Relationship Id="rId18" Type="http://schemas.openxmlformats.org/officeDocument/2006/relationships/image" Target="../media/image560.png"/><Relationship Id="rId3" Type="http://schemas.openxmlformats.org/officeDocument/2006/relationships/slide" Target="slide94.xml"/><Relationship Id="rId7" Type="http://schemas.openxmlformats.org/officeDocument/2006/relationships/slide" Target="slide92.xml"/><Relationship Id="rId12" Type="http://schemas.openxmlformats.org/officeDocument/2006/relationships/image" Target="../media/image795.png"/><Relationship Id="rId17" Type="http://schemas.openxmlformats.org/officeDocument/2006/relationships/image" Target="../media/image24.png"/><Relationship Id="rId2" Type="http://schemas.openxmlformats.org/officeDocument/2006/relationships/slide" Target="slide9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11" Type="http://schemas.openxmlformats.org/officeDocument/2006/relationships/image" Target="../media/image896.png"/><Relationship Id="rId5" Type="http://schemas.openxmlformats.org/officeDocument/2006/relationships/hyperlink" Target="ovf(place(&#1093;&#1086;&#1095;&#1091;),open(want))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913.png"/><Relationship Id="rId4" Type="http://schemas.openxmlformats.org/officeDocument/2006/relationships/slide" Target="slide93.xml"/><Relationship Id="rId9" Type="http://schemas.openxmlformats.org/officeDocument/2006/relationships/image" Target="../media/image28.png"/><Relationship Id="rId14" Type="http://schemas.openxmlformats.org/officeDocument/2006/relationships/image" Target="../media/image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95.png"/><Relationship Id="rId4" Type="http://schemas.openxmlformats.org/officeDocument/2006/relationships/image" Target="../media/image2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6.png"/><Relationship Id="rId3" Type="http://schemas.openxmlformats.org/officeDocument/2006/relationships/slide" Target="slide1.xml"/><Relationship Id="rId7" Type="http://schemas.openxmlformats.org/officeDocument/2006/relationships/image" Target="../media/image24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914.png"/><Relationship Id="rId4" Type="http://schemas.openxmlformats.org/officeDocument/2006/relationships/image" Target="../media/image2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3.png"/><Relationship Id="rId13" Type="http://schemas.openxmlformats.org/officeDocument/2006/relationships/image" Target="../media/image50.png"/><Relationship Id="rId18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slide" Target="slide46.xml"/><Relationship Id="rId7" Type="http://schemas.openxmlformats.org/officeDocument/2006/relationships/image" Target="../media/image5.png"/><Relationship Id="rId12" Type="http://schemas.openxmlformats.org/officeDocument/2006/relationships/image" Target="../media/image121.png"/><Relationship Id="rId17" Type="http://schemas.openxmlformats.org/officeDocument/2006/relationships/image" Target="../media/image23.png"/><Relationship Id="rId2" Type="http://schemas.openxmlformats.org/officeDocument/2006/relationships/slide" Target="slide1.xml"/><Relationship Id="rId16" Type="http://schemas.openxmlformats.org/officeDocument/2006/relationships/image" Target="../media/image872.png"/><Relationship Id="rId20" Type="http://schemas.openxmlformats.org/officeDocument/2006/relationships/image" Target="../media/image4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2.png"/><Relationship Id="rId11" Type="http://schemas.openxmlformats.org/officeDocument/2006/relationships/image" Target="../media/image511.png"/><Relationship Id="rId5" Type="http://schemas.openxmlformats.org/officeDocument/2006/relationships/image" Target="../media/image486.png"/><Relationship Id="rId15" Type="http://schemas.openxmlformats.org/officeDocument/2006/relationships/image" Target="../media/image580.png"/><Relationship Id="rId10" Type="http://schemas.openxmlformats.org/officeDocument/2006/relationships/image" Target="../media/image76.png"/><Relationship Id="rId19" Type="http://schemas.openxmlformats.org/officeDocument/2006/relationships/image" Target="../media/image22.png"/><Relationship Id="rId4" Type="http://schemas.openxmlformats.org/officeDocument/2006/relationships/image" Target="../media/image485.png"/><Relationship Id="rId9" Type="http://schemas.openxmlformats.org/officeDocument/2006/relationships/image" Target="../media/image890.png"/><Relationship Id="rId14" Type="http://schemas.openxmlformats.org/officeDocument/2006/relationships/image" Target="../media/image137.png"/><Relationship Id="rId22" Type="http://schemas.openxmlformats.org/officeDocument/2006/relationships/image" Target="../media/image1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20"/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145260" y="148788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" name="CustomShape 4"/>
          <p:cNvSpPr/>
          <p:nvPr/>
        </p:nvSpPr>
        <p:spPr>
          <a:xfrm>
            <a:off x="1974060" y="148824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" name="CustomShape 1"/>
          <p:cNvSpPr/>
          <p:nvPr/>
        </p:nvSpPr>
        <p:spPr>
          <a:xfrm>
            <a:off x="172302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" name="CustomShape 2"/>
          <p:cNvSpPr/>
          <p:nvPr/>
        </p:nvSpPr>
        <p:spPr>
          <a:xfrm>
            <a:off x="1963302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" name="CustomShape 3">
            <a:hlinkClick r:id="rId3" action="ppaction://hlinksldjump"/>
          </p:cNvPr>
          <p:cNvSpPr/>
          <p:nvPr/>
        </p:nvSpPr>
        <p:spPr>
          <a:xfrm>
            <a:off x="734004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" name="CustomShape 4"/>
          <p:cNvSpPr/>
          <p:nvPr/>
        </p:nvSpPr>
        <p:spPr>
          <a:xfrm>
            <a:off x="152280" y="284724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" name="CustomShape 7">
            <a:hlinkClick r:id="rId4" action="ppaction://hlinksldjump"/>
          </p:cNvPr>
          <p:cNvSpPr/>
          <p:nvPr/>
        </p:nvSpPr>
        <p:spPr>
          <a:xfrm>
            <a:off x="1981080" y="28548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" name="CustomShape 8">
            <a:hlinkClick r:id="rId5" action="ppaction://hlinksldjump"/>
          </p:cNvPr>
          <p:cNvSpPr/>
          <p:nvPr/>
        </p:nvSpPr>
        <p:spPr>
          <a:xfrm>
            <a:off x="3774765" y="4191382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" name="CustomShape 9">
            <a:hlinkClick r:id="rId6" action="ppaction://hlinksldjump"/>
          </p:cNvPr>
          <p:cNvSpPr/>
          <p:nvPr/>
        </p:nvSpPr>
        <p:spPr>
          <a:xfrm>
            <a:off x="5562720" y="41706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" name="CustomShape 10">
            <a:hlinkClick r:id="rId7" action="ppaction://hlinksldjump"/>
          </p:cNvPr>
          <p:cNvSpPr/>
          <p:nvPr/>
        </p:nvSpPr>
        <p:spPr>
          <a:xfrm>
            <a:off x="7340040" y="41706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CustomShape 11">
            <a:hlinkClick r:id="rId8" action="ppaction://hlinksldjump"/>
          </p:cNvPr>
          <p:cNvSpPr/>
          <p:nvPr/>
        </p:nvSpPr>
        <p:spPr>
          <a:xfrm>
            <a:off x="1981080" y="55422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sp>
        <p:nvSpPr>
          <p:cNvPr id="47" name="CustomShape 12">
            <a:hlinkClick r:id="rId9" action="ppaction://hlinksldjump"/>
          </p:cNvPr>
          <p:cNvSpPr/>
          <p:nvPr/>
        </p:nvSpPr>
        <p:spPr>
          <a:xfrm>
            <a:off x="3772080" y="55422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13">
            <a:hlinkClick r:id="rId10" action="ppaction://hlinksldjump"/>
          </p:cNvPr>
          <p:cNvSpPr/>
          <p:nvPr/>
        </p:nvSpPr>
        <p:spPr>
          <a:xfrm>
            <a:off x="5562720" y="5520684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" name="CustomShape 14">
            <a:hlinkClick r:id="rId11" action="ppaction://hlinksldjump"/>
          </p:cNvPr>
          <p:cNvSpPr/>
          <p:nvPr/>
        </p:nvSpPr>
        <p:spPr>
          <a:xfrm>
            <a:off x="37720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CustomShape 15">
            <a:hlinkClick r:id="rId12" action="ppaction://hlinksldjump"/>
          </p:cNvPr>
          <p:cNvSpPr/>
          <p:nvPr/>
        </p:nvSpPr>
        <p:spPr>
          <a:xfrm>
            <a:off x="556272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CustomShape 18">
            <a:hlinkClick r:id="rId13" action="ppaction://hlinksldjump"/>
          </p:cNvPr>
          <p:cNvSpPr/>
          <p:nvPr/>
        </p:nvSpPr>
        <p:spPr>
          <a:xfrm>
            <a:off x="3772080" y="28548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7DE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" name="CustomShape 19">
            <a:hlinkClick r:id="rId14" action="ppaction://hlinksldjump"/>
          </p:cNvPr>
          <p:cNvSpPr/>
          <p:nvPr/>
        </p:nvSpPr>
        <p:spPr>
          <a:xfrm>
            <a:off x="5562720" y="2840302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" name="CustomShape 20">
            <a:hlinkClick r:id="rId15" action="ppaction://hlinksldjump"/>
          </p:cNvPr>
          <p:cNvSpPr/>
          <p:nvPr/>
        </p:nvSpPr>
        <p:spPr>
          <a:xfrm>
            <a:off x="7340040" y="28195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" name="CustomShape 26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Привет</a:t>
            </a:r>
            <a:endParaRPr dirty="0"/>
          </a:p>
        </p:txBody>
      </p:sp>
      <p:pic>
        <p:nvPicPr>
          <p:cNvPr id="62" name="Picture 49"/>
          <p:cNvPicPr/>
          <p:nvPr/>
        </p:nvPicPr>
        <p:blipFill>
          <a:blip r:embed="rId16"/>
          <a:stretch/>
        </p:blipFill>
        <p:spPr>
          <a:xfrm>
            <a:off x="561960" y="1828800"/>
            <a:ext cx="808920" cy="808920"/>
          </a:xfrm>
          <a:prstGeom prst="rect">
            <a:avLst/>
          </a:prstGeom>
          <a:ln>
            <a:noFill/>
          </a:ln>
        </p:spPr>
      </p:pic>
      <p:sp>
        <p:nvSpPr>
          <p:cNvPr id="63" name="CustomShape 27"/>
          <p:cNvSpPr/>
          <p:nvPr/>
        </p:nvSpPr>
        <p:spPr>
          <a:xfrm>
            <a:off x="1981080" y="1503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Я хочу поговорить</a:t>
            </a:r>
            <a:endParaRPr sz="1600" dirty="0"/>
          </a:p>
        </p:txBody>
      </p:sp>
      <p:sp>
        <p:nvSpPr>
          <p:cNvPr id="64" name="CustomShape 28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Общение</a:t>
            </a:r>
            <a:endParaRPr dirty="0"/>
          </a:p>
        </p:txBody>
      </p:sp>
      <p:sp>
        <p:nvSpPr>
          <p:cNvPr id="65" name="CustomShape 29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Вопросы</a:t>
            </a:r>
            <a:endParaRPr dirty="0"/>
          </a:p>
        </p:txBody>
      </p:sp>
      <p:sp>
        <p:nvSpPr>
          <p:cNvPr id="66" name="CustomShape 30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я</a:t>
            </a:r>
            <a:endParaRPr dirty="0"/>
          </a:p>
        </p:txBody>
      </p:sp>
      <p:sp>
        <p:nvSpPr>
          <p:cNvPr id="67" name="CustomShape 31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Г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игиена</a:t>
            </a:r>
            <a:endParaRPr dirty="0"/>
          </a:p>
        </p:txBody>
      </p:sp>
      <p:sp>
        <p:nvSpPr>
          <p:cNvPr id="68" name="CustomShape 32"/>
          <p:cNvSpPr/>
          <p:nvPr/>
        </p:nvSpPr>
        <p:spPr>
          <a:xfrm>
            <a:off x="3774765" y="41913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Действия</a:t>
            </a:r>
            <a:endParaRPr dirty="0"/>
          </a:p>
        </p:txBody>
      </p:sp>
      <p:sp>
        <p:nvSpPr>
          <p:cNvPr id="69" name="CustomShape 33"/>
          <p:cNvSpPr/>
          <p:nvPr/>
        </p:nvSpPr>
        <p:spPr>
          <a:xfrm>
            <a:off x="5562720" y="284030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Предлоги и местоимения</a:t>
            </a:r>
            <a:endParaRPr sz="1400" dirty="0"/>
          </a:p>
        </p:txBody>
      </p:sp>
      <p:sp>
        <p:nvSpPr>
          <p:cNvPr id="71" name="CustomShape 35"/>
          <p:cNvSpPr/>
          <p:nvPr/>
        </p:nvSpPr>
        <p:spPr>
          <a:xfrm>
            <a:off x="172302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Давай</a:t>
            </a:r>
            <a:endParaRPr dirty="0"/>
          </a:p>
        </p:txBody>
      </p:sp>
      <p:sp>
        <p:nvSpPr>
          <p:cNvPr id="72" name="CustomShape 36"/>
          <p:cNvSpPr/>
          <p:nvPr/>
        </p:nvSpPr>
        <p:spPr>
          <a:xfrm>
            <a:off x="1963302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Хочу</a:t>
            </a:r>
            <a:endParaRPr dirty="0"/>
          </a:p>
        </p:txBody>
      </p:sp>
      <p:sp>
        <p:nvSpPr>
          <p:cNvPr id="73" name="CustomShape 37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Описания</a:t>
            </a:r>
            <a:endParaRPr dirty="0"/>
          </a:p>
        </p:txBody>
      </p:sp>
      <p:sp>
        <p:nvSpPr>
          <p:cNvPr id="74" name="CustomShape 38"/>
          <p:cNvSpPr/>
          <p:nvPr/>
        </p:nvSpPr>
        <p:spPr>
          <a:xfrm>
            <a:off x="734004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Существительные</a:t>
            </a:r>
            <a:endParaRPr sz="1400" dirty="0"/>
          </a:p>
        </p:txBody>
      </p:sp>
      <p:sp>
        <p:nvSpPr>
          <p:cNvPr id="75" name="CustomShape 39"/>
          <p:cNvSpPr/>
          <p:nvPr/>
        </p:nvSpPr>
        <p:spPr>
          <a:xfrm>
            <a:off x="1981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Время</a:t>
            </a:r>
            <a:endParaRPr dirty="0"/>
          </a:p>
        </p:txBody>
      </p:sp>
      <p:sp>
        <p:nvSpPr>
          <p:cNvPr id="76" name="CustomShape 40"/>
          <p:cNvSpPr/>
          <p:nvPr/>
        </p:nvSpPr>
        <p:spPr>
          <a:xfrm>
            <a:off x="3772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Места</a:t>
            </a:r>
            <a:endParaRPr dirty="0"/>
          </a:p>
        </p:txBody>
      </p:sp>
      <p:sp>
        <p:nvSpPr>
          <p:cNvPr id="77" name="CustomShape 41"/>
          <p:cNvSpPr/>
          <p:nvPr/>
        </p:nvSpPr>
        <p:spPr>
          <a:xfrm>
            <a:off x="5562720" y="552068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Досуг</a:t>
            </a:r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83" name="CustomShape 44"/>
          <p:cNvSpPr/>
          <p:nvPr/>
        </p:nvSpPr>
        <p:spPr>
          <a:xfrm>
            <a:off x="7254696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Еда</a:t>
            </a:r>
            <a:endParaRPr dirty="0"/>
          </a:p>
        </p:txBody>
      </p:sp>
      <p:pic>
        <p:nvPicPr>
          <p:cNvPr id="84" name="Picture 74"/>
          <p:cNvPicPr/>
          <p:nvPr/>
        </p:nvPicPr>
        <p:blipFill rotWithShape="1">
          <a:blip r:embed="rId17"/>
          <a:srcRect t="26946" r="4597" b="21948"/>
          <a:stretch/>
        </p:blipFill>
        <p:spPr>
          <a:xfrm>
            <a:off x="5638680" y="3207737"/>
            <a:ext cx="1380685" cy="739588"/>
          </a:xfrm>
          <a:prstGeom prst="rect">
            <a:avLst/>
          </a:prstGeom>
          <a:ln>
            <a:noFill/>
          </a:ln>
        </p:spPr>
      </p:pic>
      <p:pic>
        <p:nvPicPr>
          <p:cNvPr id="85" name="Picture 75"/>
          <p:cNvPicPr/>
          <p:nvPr/>
        </p:nvPicPr>
        <p:blipFill>
          <a:blip r:embed="rId18"/>
          <a:stretch/>
        </p:blipFill>
        <p:spPr>
          <a:xfrm>
            <a:off x="6000840" y="4495680"/>
            <a:ext cx="780480" cy="780480"/>
          </a:xfrm>
          <a:prstGeom prst="rect">
            <a:avLst/>
          </a:prstGeom>
          <a:ln>
            <a:noFill/>
          </a:ln>
        </p:spPr>
      </p:pic>
      <p:pic>
        <p:nvPicPr>
          <p:cNvPr id="88" name="Picture 78"/>
          <p:cNvPicPr/>
          <p:nvPr/>
        </p:nvPicPr>
        <p:blipFill>
          <a:blip r:embed="rId19"/>
          <a:srcRect r="45507"/>
          <a:stretch/>
        </p:blipFill>
        <p:spPr>
          <a:xfrm>
            <a:off x="637920" y="3039120"/>
            <a:ext cx="520560" cy="931320"/>
          </a:xfrm>
          <a:prstGeom prst="rect">
            <a:avLst/>
          </a:prstGeom>
          <a:ln>
            <a:noFill/>
          </a:ln>
        </p:spPr>
      </p:pic>
      <p:pic>
        <p:nvPicPr>
          <p:cNvPr id="89" name="Picture 80"/>
          <p:cNvPicPr/>
          <p:nvPr/>
        </p:nvPicPr>
        <p:blipFill>
          <a:blip r:embed="rId20"/>
          <a:srcRect l="52070" r="3339" b="63750"/>
          <a:stretch/>
        </p:blipFill>
        <p:spPr>
          <a:xfrm>
            <a:off x="2166660" y="5681028"/>
            <a:ext cx="1141560" cy="928800"/>
          </a:xfrm>
          <a:prstGeom prst="rect">
            <a:avLst/>
          </a:prstGeom>
          <a:ln>
            <a:noFill/>
          </a:ln>
        </p:spPr>
      </p:pic>
      <p:sp>
        <p:nvSpPr>
          <p:cNvPr id="95" name="CustomShape 48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Люди</a:t>
            </a:r>
            <a:endParaRPr dirty="0"/>
          </a:p>
        </p:txBody>
      </p:sp>
      <p:pic>
        <p:nvPicPr>
          <p:cNvPr id="98" name="Picture 90"/>
          <p:cNvPicPr/>
          <p:nvPr/>
        </p:nvPicPr>
        <p:blipFill>
          <a:blip r:embed="rId21"/>
          <a:stretch/>
        </p:blipFill>
        <p:spPr>
          <a:xfrm>
            <a:off x="4152960" y="579132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99" name="Picture 91"/>
          <p:cNvPicPr/>
          <p:nvPr/>
        </p:nvPicPr>
        <p:blipFill>
          <a:blip r:embed="rId22"/>
          <a:srcRect l="60527" b="55019"/>
          <a:stretch/>
        </p:blipFill>
        <p:spPr>
          <a:xfrm>
            <a:off x="2458302" y="4330440"/>
            <a:ext cx="824760" cy="939600"/>
          </a:xfrm>
          <a:prstGeom prst="rect">
            <a:avLst/>
          </a:prstGeom>
          <a:ln>
            <a:noFill/>
          </a:ln>
        </p:spPr>
      </p:pic>
      <p:sp>
        <p:nvSpPr>
          <p:cNvPr id="100" name="CustomShape 50"/>
          <p:cNvSpPr/>
          <p:nvPr/>
        </p:nvSpPr>
        <p:spPr>
          <a:xfrm>
            <a:off x="2344182" y="5181480"/>
            <a:ext cx="266040" cy="88560"/>
          </a:xfrm>
          <a:prstGeom prst="rect">
            <a:avLst/>
          </a:prstGeom>
          <a:solidFill>
            <a:srgbClr val="FF03FF"/>
          </a:solidFill>
          <a:ln>
            <a:solidFill>
              <a:srgbClr val="FF03FF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1" name="CustomShape 51"/>
          <p:cNvSpPr/>
          <p:nvPr/>
        </p:nvSpPr>
        <p:spPr>
          <a:xfrm flipH="1">
            <a:off x="6095160" y="1600200"/>
            <a:ext cx="33444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06" name="Picture 98"/>
          <p:cNvPicPr/>
          <p:nvPr/>
        </p:nvPicPr>
        <p:blipFill>
          <a:blip r:embed="rId23"/>
          <a:stretch/>
        </p:blipFill>
        <p:spPr>
          <a:xfrm>
            <a:off x="6000840" y="5909484"/>
            <a:ext cx="697680" cy="697680"/>
          </a:xfrm>
          <a:prstGeom prst="rect">
            <a:avLst/>
          </a:prstGeom>
          <a:ln>
            <a:noFill/>
          </a:ln>
        </p:spPr>
      </p:pic>
      <p:pic>
        <p:nvPicPr>
          <p:cNvPr id="107" name="Picture 99"/>
          <p:cNvPicPr/>
          <p:nvPr/>
        </p:nvPicPr>
        <p:blipFill>
          <a:blip r:embed="rId24"/>
          <a:stretch/>
        </p:blipFill>
        <p:spPr>
          <a:xfrm>
            <a:off x="6490440" y="5706804"/>
            <a:ext cx="595440" cy="595440"/>
          </a:xfrm>
          <a:prstGeom prst="rect">
            <a:avLst/>
          </a:prstGeom>
          <a:ln>
            <a:noFill/>
          </a:ln>
        </p:spPr>
      </p:pic>
      <p:pic>
        <p:nvPicPr>
          <p:cNvPr id="105" name="Picture 97"/>
          <p:cNvPicPr/>
          <p:nvPr/>
        </p:nvPicPr>
        <p:blipFill>
          <a:blip r:embed="rId25"/>
          <a:stretch/>
        </p:blipFill>
        <p:spPr>
          <a:xfrm>
            <a:off x="5637960" y="5769804"/>
            <a:ext cx="533520" cy="533520"/>
          </a:xfrm>
          <a:prstGeom prst="rect">
            <a:avLst/>
          </a:prstGeom>
          <a:ln>
            <a:noFill/>
          </a:ln>
        </p:spPr>
      </p:pic>
      <p:pic>
        <p:nvPicPr>
          <p:cNvPr id="108" name="Picture 100"/>
          <p:cNvPicPr/>
          <p:nvPr/>
        </p:nvPicPr>
        <p:blipFill>
          <a:blip r:embed="rId26"/>
          <a:srcRect r="48398" b="63203"/>
          <a:stretch/>
        </p:blipFill>
        <p:spPr>
          <a:xfrm>
            <a:off x="2476440" y="1976400"/>
            <a:ext cx="837360" cy="596160"/>
          </a:xfrm>
          <a:prstGeom prst="rect">
            <a:avLst/>
          </a:prstGeom>
          <a:ln>
            <a:noFill/>
          </a:ln>
        </p:spPr>
      </p:pic>
      <p:pic>
        <p:nvPicPr>
          <p:cNvPr id="109" name="Picture 101"/>
          <p:cNvPicPr/>
          <p:nvPr/>
        </p:nvPicPr>
        <p:blipFill>
          <a:blip r:embed="rId27"/>
          <a:stretch/>
        </p:blipFill>
        <p:spPr>
          <a:xfrm>
            <a:off x="3962880" y="3157920"/>
            <a:ext cx="760680" cy="760680"/>
          </a:xfrm>
          <a:prstGeom prst="rect">
            <a:avLst/>
          </a:prstGeom>
          <a:ln>
            <a:noFill/>
          </a:ln>
        </p:spPr>
      </p:pic>
      <p:pic>
        <p:nvPicPr>
          <p:cNvPr id="110" name="Picture 102"/>
          <p:cNvPicPr/>
          <p:nvPr/>
        </p:nvPicPr>
        <p:blipFill>
          <a:blip r:embed="rId28"/>
          <a:stretch/>
        </p:blipFill>
        <p:spPr>
          <a:xfrm>
            <a:off x="4572000" y="3228840"/>
            <a:ext cx="656640" cy="656640"/>
          </a:xfrm>
          <a:prstGeom prst="rect">
            <a:avLst/>
          </a:prstGeom>
          <a:ln>
            <a:noFill/>
          </a:ln>
        </p:spPr>
      </p:pic>
      <p:pic>
        <p:nvPicPr>
          <p:cNvPr id="114" name="Picture 106"/>
          <p:cNvPicPr/>
          <p:nvPr/>
        </p:nvPicPr>
        <p:blipFill>
          <a:blip r:embed="rId29"/>
          <a:stretch/>
        </p:blipFill>
        <p:spPr>
          <a:xfrm>
            <a:off x="2037960" y="1949400"/>
            <a:ext cx="673200" cy="672480"/>
          </a:xfrm>
          <a:prstGeom prst="rect">
            <a:avLst/>
          </a:prstGeom>
          <a:ln>
            <a:noFill/>
          </a:ln>
        </p:spPr>
      </p:pic>
      <p:sp>
        <p:nvSpPr>
          <p:cNvPr id="116" name="CustomShape 52"/>
          <p:cNvSpPr>
            <a:spLocks noGrp="1"/>
          </p:cNvSpPr>
          <p:nvPr>
            <p:ph type="title"/>
          </p:nvPr>
        </p:nvSpPr>
        <p:spPr>
          <a:xfrm>
            <a:off x="2131800" y="128700"/>
            <a:ext cx="3239640" cy="124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strike="noStrike" dirty="0">
                <a:solidFill>
                  <a:srgbClr val="FF0000"/>
                </a:solidFill>
                <a:latin typeface="Calibri"/>
              </a:rPr>
              <a:t>Top page</a:t>
            </a:r>
            <a:endParaRPr dirty="0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34" y="1708484"/>
            <a:ext cx="1081911" cy="92445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74" y="4462272"/>
            <a:ext cx="1417011" cy="71920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t="20156" r="12069" b="30119"/>
          <a:stretch/>
        </p:blipFill>
        <p:spPr>
          <a:xfrm>
            <a:off x="5795681" y="1828800"/>
            <a:ext cx="1035425" cy="699247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53" y="4453207"/>
            <a:ext cx="1406306" cy="787531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14" y="3067560"/>
            <a:ext cx="982368" cy="832975"/>
          </a:xfrm>
          <a:prstGeom prst="rect">
            <a:avLst/>
          </a:prstGeom>
        </p:spPr>
      </p:pic>
      <p:pic>
        <p:nvPicPr>
          <p:cNvPr id="79" name="Picture 110"/>
          <p:cNvPicPr/>
          <p:nvPr/>
        </p:nvPicPr>
        <p:blipFill>
          <a:blip r:embed="rId35"/>
          <a:stretch/>
        </p:blipFill>
        <p:spPr>
          <a:xfrm>
            <a:off x="7614000" y="1671840"/>
            <a:ext cx="932760" cy="93276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0" y="4466420"/>
            <a:ext cx="902208" cy="749808"/>
          </a:xfrm>
          <a:prstGeom prst="rect">
            <a:avLst/>
          </a:prstGeom>
        </p:spPr>
      </p:pic>
      <p:pic>
        <p:nvPicPr>
          <p:cNvPr id="103" name="Picture 69"/>
          <p:cNvPicPr/>
          <p:nvPr/>
        </p:nvPicPr>
        <p:blipFill>
          <a:blip r:embed="rId37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104" name="CustomShape 17"/>
          <p:cNvSpPr/>
          <p:nvPr/>
        </p:nvSpPr>
        <p:spPr>
          <a:xfrm>
            <a:off x="7334763" y="5510275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112" name="Picture 70"/>
          <p:cNvPicPr/>
          <p:nvPr/>
        </p:nvPicPr>
        <p:blipFill>
          <a:blip r:embed="rId38"/>
          <a:stretch/>
        </p:blipFill>
        <p:spPr>
          <a:xfrm>
            <a:off x="7814013" y="579132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0" name="CustomShape 34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Буквы и цифры</a:t>
            </a:r>
            <a:endParaRPr sz="1600" dirty="0"/>
          </a:p>
        </p:txBody>
      </p:sp>
      <p:sp>
        <p:nvSpPr>
          <p:cNvPr id="80" name="CustomShape 26">
            <a:extLst>
              <a:ext uri="{FF2B5EF4-FFF2-40B4-BE49-F238E27FC236}">
                <a16:creationId xmlns:a16="http://schemas.microsoft.com/office/drawing/2014/main" id="{B7CFA936-8268-4FA2-9B84-270692F69050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81" name="CustomShape 44">
            <a:extLst>
              <a:ext uri="{FF2B5EF4-FFF2-40B4-BE49-F238E27FC236}">
                <a16:creationId xmlns:a16="http://schemas.microsoft.com/office/drawing/2014/main" id="{0477737C-5F1C-4AA1-93EF-8FE468BCF1BE}"/>
              </a:ext>
            </a:extLst>
          </p:cNvPr>
          <p:cNvSpPr/>
          <p:nvPr/>
        </p:nvSpPr>
        <p:spPr>
          <a:xfrm>
            <a:off x="7401453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0FE48E16-DE2A-4B59-8BC0-59D10DB26A7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" y="273566"/>
            <a:ext cx="1789336" cy="987220"/>
          </a:xfrm>
          <a:prstGeom prst="rect">
            <a:avLst/>
          </a:prstGeom>
        </p:spPr>
      </p:pic>
      <p:sp>
        <p:nvSpPr>
          <p:cNvPr id="82" name="CustomShape 20">
            <a:extLst>
              <a:ext uri="{FF2B5EF4-FFF2-40B4-BE49-F238E27FC236}">
                <a16:creationId xmlns:a16="http://schemas.microsoft.com/office/drawing/2014/main" id="{1D329987-3A28-4950-A102-D0F0510C68B2}"/>
              </a:ext>
            </a:extLst>
          </p:cNvPr>
          <p:cNvSpPr/>
          <p:nvPr/>
        </p:nvSpPr>
        <p:spPr>
          <a:xfrm>
            <a:off x="145260" y="144865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90" name="Picture 69">
            <a:extLst>
              <a:ext uri="{FF2B5EF4-FFF2-40B4-BE49-F238E27FC236}">
                <a16:creationId xmlns:a16="http://schemas.microsoft.com/office/drawing/2014/main" id="{7593604B-EC78-4EC0-B249-5CE774672FBC}"/>
              </a:ext>
            </a:extLst>
          </p:cNvPr>
          <p:cNvPicPr/>
          <p:nvPr/>
        </p:nvPicPr>
        <p:blipFill>
          <a:blip r:embed="rId37"/>
          <a:stretch/>
        </p:blipFill>
        <p:spPr>
          <a:xfrm>
            <a:off x="533138" y="311711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91" name="CustomShape 26">
            <a:extLst>
              <a:ext uri="{FF2B5EF4-FFF2-40B4-BE49-F238E27FC236}">
                <a16:creationId xmlns:a16="http://schemas.microsoft.com/office/drawing/2014/main" id="{06F18762-C9E3-4A73-A3B3-0B059211322C}"/>
              </a:ext>
            </a:extLst>
          </p:cNvPr>
          <p:cNvSpPr/>
          <p:nvPr/>
        </p:nvSpPr>
        <p:spPr>
          <a:xfrm>
            <a:off x="122919" y="19669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92" name="CustomShape 17">
            <a:extLst>
              <a:ext uri="{FF2B5EF4-FFF2-40B4-BE49-F238E27FC236}">
                <a16:creationId xmlns:a16="http://schemas.microsoft.com/office/drawing/2014/main" id="{E882A62E-658C-4059-A22A-6858D08ED681}"/>
              </a:ext>
            </a:extLst>
          </p:cNvPr>
          <p:cNvSpPr/>
          <p:nvPr/>
        </p:nvSpPr>
        <p:spPr>
          <a:xfrm>
            <a:off x="7332570" y="15480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102" name="Picture 70">
            <a:extLst>
              <a:ext uri="{FF2B5EF4-FFF2-40B4-BE49-F238E27FC236}">
                <a16:creationId xmlns:a16="http://schemas.microsoft.com/office/drawing/2014/main" id="{E4B734C5-2402-4974-BB64-BF1504468459}"/>
              </a:ext>
            </a:extLst>
          </p:cNvPr>
          <p:cNvPicPr/>
          <p:nvPr/>
        </p:nvPicPr>
        <p:blipFill>
          <a:blip r:embed="rId38"/>
          <a:stretch/>
        </p:blipFill>
        <p:spPr>
          <a:xfrm>
            <a:off x="7811820" y="435845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111" name="CustomShape 44">
            <a:extLst>
              <a:ext uri="{FF2B5EF4-FFF2-40B4-BE49-F238E27FC236}">
                <a16:creationId xmlns:a16="http://schemas.microsoft.com/office/drawing/2014/main" id="{F954F724-F605-47FB-B314-C41B83460374}"/>
              </a:ext>
            </a:extLst>
          </p:cNvPr>
          <p:cNvSpPr/>
          <p:nvPr/>
        </p:nvSpPr>
        <p:spPr>
          <a:xfrm>
            <a:off x="7399260" y="186725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AD088C7D-A102-494C-A07E-B99CA68EC31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00" y="2907422"/>
            <a:ext cx="1231392" cy="134112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19165156-07CF-44AC-A20B-B2F89B82F8DC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5" t="21114" r="36431" b="35771"/>
          <a:stretch/>
        </p:blipFill>
        <p:spPr>
          <a:xfrm>
            <a:off x="8175092" y="3228501"/>
            <a:ext cx="443753" cy="578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CustomShape 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48" name="CustomShape 3"/>
          <p:cNvSpPr/>
          <p:nvPr/>
        </p:nvSpPr>
        <p:spPr>
          <a:xfrm>
            <a:off x="1971519" y="554220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0" name="CustomShape 5"/>
          <p:cNvSpPr/>
          <p:nvPr/>
        </p:nvSpPr>
        <p:spPr>
          <a:xfrm>
            <a:off x="177480" y="28548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1" name="CustomShape 6">
            <a:hlinkClick r:id="rId3" action="ppaction://hlinksldjump"/>
          </p:cNvPr>
          <p:cNvSpPr/>
          <p:nvPr/>
        </p:nvSpPr>
        <p:spPr>
          <a:xfrm>
            <a:off x="1981080" y="28548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2" name="CustomShape 7">
            <a:hlinkClick r:id="rId4" action="ppaction://hlinksldjump"/>
          </p:cNvPr>
          <p:cNvSpPr/>
          <p:nvPr/>
        </p:nvSpPr>
        <p:spPr>
          <a:xfrm>
            <a:off x="1981080" y="41706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3" name="CustomShape 8">
            <a:hlinkClick r:id="rId5" action="ppaction://hlinksldjump"/>
          </p:cNvPr>
          <p:cNvSpPr/>
          <p:nvPr/>
        </p:nvSpPr>
        <p:spPr>
          <a:xfrm>
            <a:off x="1774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4" name="CustomShape 9">
            <a:hlinkClick r:id="rId6" action="ppaction://hlinksldjump"/>
          </p:cNvPr>
          <p:cNvSpPr/>
          <p:nvPr/>
        </p:nvSpPr>
        <p:spPr>
          <a:xfrm>
            <a:off x="3772080" y="41706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5" name="CustomShape 10">
            <a:hlinkClick r:id="rId7" action="ppaction://hlinksldjump"/>
          </p:cNvPr>
          <p:cNvSpPr/>
          <p:nvPr/>
        </p:nvSpPr>
        <p:spPr>
          <a:xfrm>
            <a:off x="5562720" y="41706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6" name="CustomShape 11">
            <a:hlinkClick r:id="rId8" action="ppaction://hlinksldjump"/>
          </p:cNvPr>
          <p:cNvSpPr/>
          <p:nvPr/>
        </p:nvSpPr>
        <p:spPr>
          <a:xfrm>
            <a:off x="7340040" y="41706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7" name="CustomShape 12">
            <a:hlinkClick r:id="rId9" action="ppaction://hlinksldjump"/>
          </p:cNvPr>
          <p:cNvSpPr/>
          <p:nvPr/>
        </p:nvSpPr>
        <p:spPr>
          <a:xfrm>
            <a:off x="19810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8" name="CustomShape 13">
            <a:hlinkClick r:id="rId10" action="ppaction://hlinksldjump"/>
          </p:cNvPr>
          <p:cNvSpPr/>
          <p:nvPr/>
        </p:nvSpPr>
        <p:spPr>
          <a:xfrm>
            <a:off x="3784680" y="55422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9" name="CustomShape 14">
            <a:hlinkClick r:id="rId11" action="ppaction://hlinksldjump"/>
          </p:cNvPr>
          <p:cNvSpPr/>
          <p:nvPr/>
        </p:nvSpPr>
        <p:spPr>
          <a:xfrm>
            <a:off x="37720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0" name="CustomShape 15">
            <a:hlinkClick r:id="rId12" action="ppaction://hlinksldjump"/>
          </p:cNvPr>
          <p:cNvSpPr/>
          <p:nvPr/>
        </p:nvSpPr>
        <p:spPr>
          <a:xfrm>
            <a:off x="556272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3" name="CustomShape 18">
            <a:hlinkClick r:id="rId13" action="ppaction://hlinksldjump"/>
          </p:cNvPr>
          <p:cNvSpPr/>
          <p:nvPr/>
        </p:nvSpPr>
        <p:spPr>
          <a:xfrm>
            <a:off x="3772080" y="28548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4" name="CustomShape 19">
            <a:hlinkClick r:id="rId14" action="ppaction://hlinksldjump"/>
          </p:cNvPr>
          <p:cNvSpPr/>
          <p:nvPr/>
        </p:nvSpPr>
        <p:spPr>
          <a:xfrm>
            <a:off x="5562720" y="28195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5" name="CustomShape 20">
            <a:hlinkClick r:id="rId15" action="ppaction://hlinksldjump"/>
          </p:cNvPr>
          <p:cNvSpPr/>
          <p:nvPr/>
        </p:nvSpPr>
        <p:spPr>
          <a:xfrm>
            <a:off x="7340040" y="28195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7" name="CustomShape 22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 dirty="0"/>
          </a:p>
        </p:txBody>
      </p:sp>
      <p:sp>
        <p:nvSpPr>
          <p:cNvPr id="669" name="CustomShape 24"/>
          <p:cNvSpPr/>
          <p:nvPr/>
        </p:nvSpPr>
        <p:spPr>
          <a:xfrm>
            <a:off x="177480" y="41706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0" name="CustomShape 25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завтрак</a:t>
            </a:r>
            <a:endParaRPr dirty="0"/>
          </a:p>
        </p:txBody>
      </p:sp>
      <p:sp>
        <p:nvSpPr>
          <p:cNvPr id="671" name="CustomShape 26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обед</a:t>
            </a:r>
            <a:endParaRPr dirty="0"/>
          </a:p>
        </p:txBody>
      </p:sp>
      <p:sp>
        <p:nvSpPr>
          <p:cNvPr id="672" name="CustomShape 27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блюда</a:t>
            </a:r>
            <a:endParaRPr dirty="0"/>
          </a:p>
        </p:txBody>
      </p:sp>
      <p:sp>
        <p:nvSpPr>
          <p:cNvPr id="673" name="CustomShape 28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Я голоден</a:t>
            </a:r>
            <a:endParaRPr dirty="0"/>
          </a:p>
        </p:txBody>
      </p:sp>
      <p:sp>
        <p:nvSpPr>
          <p:cNvPr id="674" name="CustomShape 29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фрукты</a:t>
            </a:r>
            <a:endParaRPr dirty="0"/>
          </a:p>
        </p:txBody>
      </p:sp>
      <p:sp>
        <p:nvSpPr>
          <p:cNvPr id="675" name="CustomShape 30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Я хочу пить</a:t>
            </a:r>
            <a:endParaRPr dirty="0"/>
          </a:p>
        </p:txBody>
      </p:sp>
      <p:sp>
        <p:nvSpPr>
          <p:cNvPr id="676" name="CustomShape 31"/>
          <p:cNvSpPr/>
          <p:nvPr/>
        </p:nvSpPr>
        <p:spPr>
          <a:xfrm>
            <a:off x="5562720" y="28195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напитки</a:t>
            </a:r>
            <a:endParaRPr dirty="0"/>
          </a:p>
        </p:txBody>
      </p:sp>
      <p:sp>
        <p:nvSpPr>
          <p:cNvPr id="677" name="CustomShape 32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фастфуд</a:t>
            </a:r>
            <a:endParaRPr dirty="0"/>
          </a:p>
        </p:txBody>
      </p:sp>
      <p:sp>
        <p:nvSpPr>
          <p:cNvPr id="678" name="CustomShape 33"/>
          <p:cNvSpPr/>
          <p:nvPr/>
        </p:nvSpPr>
        <p:spPr>
          <a:xfrm>
            <a:off x="1981080" y="417060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сладости</a:t>
            </a:r>
            <a:endParaRPr dirty="0"/>
          </a:p>
        </p:txBody>
      </p:sp>
      <p:sp>
        <p:nvSpPr>
          <p:cNvPr id="679" name="CustomShape 34"/>
          <p:cNvSpPr/>
          <p:nvPr/>
        </p:nvSpPr>
        <p:spPr>
          <a:xfrm>
            <a:off x="3772080" y="41706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приправы</a:t>
            </a:r>
            <a:endParaRPr sz="2000" dirty="0"/>
          </a:p>
        </p:txBody>
      </p:sp>
      <p:sp>
        <p:nvSpPr>
          <p:cNvPr id="680" name="CustomShape 35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салаты</a:t>
            </a:r>
            <a:endParaRPr dirty="0"/>
          </a:p>
        </p:txBody>
      </p:sp>
      <p:sp>
        <p:nvSpPr>
          <p:cNvPr id="681" name="CustomShape 36"/>
          <p:cNvSpPr/>
          <p:nvPr/>
        </p:nvSpPr>
        <p:spPr>
          <a:xfrm>
            <a:off x="734004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приготовление</a:t>
            </a:r>
            <a:endParaRPr sz="1600" dirty="0"/>
          </a:p>
        </p:txBody>
      </p:sp>
      <p:sp>
        <p:nvSpPr>
          <p:cNvPr id="682" name="CustomShape 37"/>
          <p:cNvSpPr/>
          <p:nvPr/>
        </p:nvSpPr>
        <p:spPr>
          <a:xfrm>
            <a:off x="1981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с</a:t>
            </a:r>
            <a:endParaRPr dirty="0"/>
          </a:p>
        </p:txBody>
      </p:sp>
      <p:sp>
        <p:nvSpPr>
          <p:cNvPr id="684" name="CustomShape 39"/>
          <p:cNvSpPr/>
          <p:nvPr/>
        </p:nvSpPr>
        <p:spPr>
          <a:xfrm>
            <a:off x="37846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р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азговор о еде</a:t>
            </a:r>
            <a:endParaRPr sz="1600" dirty="0"/>
          </a:p>
        </p:txBody>
      </p:sp>
      <p:sp>
        <p:nvSpPr>
          <p:cNvPr id="685" name="CustomShape 40"/>
          <p:cNvSpPr/>
          <p:nvPr/>
        </p:nvSpPr>
        <p:spPr>
          <a:xfrm>
            <a:off x="556200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вкуснятина</a:t>
            </a:r>
            <a:endParaRPr dirty="0"/>
          </a:p>
        </p:txBody>
      </p:sp>
      <p:sp>
        <p:nvSpPr>
          <p:cNvPr id="688" name="CustomShape 41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овощи</a:t>
            </a:r>
            <a:endParaRPr dirty="0"/>
          </a:p>
        </p:txBody>
      </p:sp>
      <p:pic>
        <p:nvPicPr>
          <p:cNvPr id="689" name="Picture 110"/>
          <p:cNvPicPr/>
          <p:nvPr/>
        </p:nvPicPr>
        <p:blipFill>
          <a:blip r:embed="rId16"/>
          <a:stretch/>
        </p:blipFill>
        <p:spPr>
          <a:xfrm>
            <a:off x="4095720" y="1752480"/>
            <a:ext cx="932760" cy="932760"/>
          </a:xfrm>
          <a:prstGeom prst="rect">
            <a:avLst/>
          </a:prstGeom>
          <a:ln>
            <a:noFill/>
          </a:ln>
        </p:spPr>
      </p:pic>
      <p:pic>
        <p:nvPicPr>
          <p:cNvPr id="690" name="Picture 111"/>
          <p:cNvPicPr/>
          <p:nvPr/>
        </p:nvPicPr>
        <p:blipFill>
          <a:blip r:embed="rId17"/>
          <a:stretch/>
        </p:blipFill>
        <p:spPr>
          <a:xfrm>
            <a:off x="2362320" y="1841400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691" name="Picture 112"/>
          <p:cNvPicPr/>
          <p:nvPr/>
        </p:nvPicPr>
        <p:blipFill>
          <a:blip r:embed="rId18"/>
          <a:stretch/>
        </p:blipFill>
        <p:spPr>
          <a:xfrm>
            <a:off x="5791320" y="1689120"/>
            <a:ext cx="1129680" cy="1129680"/>
          </a:xfrm>
          <a:prstGeom prst="rect">
            <a:avLst/>
          </a:prstGeom>
          <a:ln>
            <a:noFill/>
          </a:ln>
        </p:spPr>
      </p:pic>
      <p:sp>
        <p:nvSpPr>
          <p:cNvPr id="692" name="CustomShape 42">
            <a:hlinkClick r:id="rId19" action="ppaction://hlinksldjump"/>
          </p:cNvPr>
          <p:cNvSpPr/>
          <p:nvPr/>
        </p:nvSpPr>
        <p:spPr>
          <a:xfrm>
            <a:off x="734004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3" name="CustomShape 43"/>
          <p:cNvSpPr/>
          <p:nvPr/>
        </p:nvSpPr>
        <p:spPr>
          <a:xfrm>
            <a:off x="734076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м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ясо и рыба</a:t>
            </a:r>
            <a:endParaRPr dirty="0"/>
          </a:p>
        </p:txBody>
      </p:sp>
      <p:pic>
        <p:nvPicPr>
          <p:cNvPr id="694" name="Picture 113"/>
          <p:cNvPicPr/>
          <p:nvPr/>
        </p:nvPicPr>
        <p:blipFill>
          <a:blip r:embed="rId20"/>
          <a:stretch/>
        </p:blipFill>
        <p:spPr>
          <a:xfrm>
            <a:off x="7600680" y="1752480"/>
            <a:ext cx="856800" cy="856800"/>
          </a:xfrm>
          <a:prstGeom prst="rect">
            <a:avLst/>
          </a:prstGeom>
          <a:ln>
            <a:noFill/>
          </a:ln>
        </p:spPr>
      </p:pic>
      <p:pic>
        <p:nvPicPr>
          <p:cNvPr id="695" name="Picture 114"/>
          <p:cNvPicPr/>
          <p:nvPr/>
        </p:nvPicPr>
        <p:blipFill>
          <a:blip r:embed="rId21"/>
          <a:stretch/>
        </p:blipFill>
        <p:spPr>
          <a:xfrm>
            <a:off x="8280360" y="2158920"/>
            <a:ext cx="507240" cy="507240"/>
          </a:xfrm>
          <a:prstGeom prst="rect">
            <a:avLst/>
          </a:prstGeom>
          <a:ln>
            <a:noFill/>
          </a:ln>
        </p:spPr>
      </p:pic>
      <p:pic>
        <p:nvPicPr>
          <p:cNvPr id="696" name="Picture 115"/>
          <p:cNvPicPr/>
          <p:nvPr/>
        </p:nvPicPr>
        <p:blipFill>
          <a:blip r:embed="rId22"/>
          <a:stretch/>
        </p:blipFill>
        <p:spPr>
          <a:xfrm>
            <a:off x="2362320" y="3207960"/>
            <a:ext cx="774000" cy="774000"/>
          </a:xfrm>
          <a:prstGeom prst="rect">
            <a:avLst/>
          </a:prstGeom>
          <a:ln>
            <a:noFill/>
          </a:ln>
        </p:spPr>
      </p:pic>
      <p:pic>
        <p:nvPicPr>
          <p:cNvPr id="697" name="Picture 116"/>
          <p:cNvPicPr/>
          <p:nvPr/>
        </p:nvPicPr>
        <p:blipFill>
          <a:blip r:embed="rId23"/>
          <a:stretch/>
        </p:blipFill>
        <p:spPr>
          <a:xfrm>
            <a:off x="4191120" y="3124080"/>
            <a:ext cx="824040" cy="824040"/>
          </a:xfrm>
          <a:prstGeom prst="rect">
            <a:avLst/>
          </a:prstGeom>
          <a:ln>
            <a:noFill/>
          </a:ln>
        </p:spPr>
      </p:pic>
      <p:pic>
        <p:nvPicPr>
          <p:cNvPr id="698" name="Picture 118"/>
          <p:cNvPicPr/>
          <p:nvPr/>
        </p:nvPicPr>
        <p:blipFill>
          <a:blip r:embed="rId24"/>
          <a:stretch/>
        </p:blipFill>
        <p:spPr>
          <a:xfrm>
            <a:off x="5951160" y="3075840"/>
            <a:ext cx="885600" cy="885600"/>
          </a:xfrm>
          <a:prstGeom prst="rect">
            <a:avLst/>
          </a:prstGeom>
          <a:ln>
            <a:noFill/>
          </a:ln>
        </p:spPr>
      </p:pic>
      <p:pic>
        <p:nvPicPr>
          <p:cNvPr id="699" name="Picture 119"/>
          <p:cNvPicPr/>
          <p:nvPr/>
        </p:nvPicPr>
        <p:blipFill>
          <a:blip r:embed="rId25"/>
          <a:stretch/>
        </p:blipFill>
        <p:spPr>
          <a:xfrm>
            <a:off x="7670880" y="3075840"/>
            <a:ext cx="1015200" cy="1015200"/>
          </a:xfrm>
          <a:prstGeom prst="rect">
            <a:avLst/>
          </a:prstGeom>
          <a:ln>
            <a:noFill/>
          </a:ln>
        </p:spPr>
      </p:pic>
      <p:pic>
        <p:nvPicPr>
          <p:cNvPr id="700" name="Picture 120"/>
          <p:cNvPicPr/>
          <p:nvPr/>
        </p:nvPicPr>
        <p:blipFill>
          <a:blip r:embed="rId26"/>
          <a:stretch/>
        </p:blipFill>
        <p:spPr>
          <a:xfrm>
            <a:off x="5958720" y="4455000"/>
            <a:ext cx="878040" cy="878040"/>
          </a:xfrm>
          <a:prstGeom prst="rect">
            <a:avLst/>
          </a:prstGeom>
          <a:ln>
            <a:noFill/>
          </a:ln>
        </p:spPr>
      </p:pic>
      <p:pic>
        <p:nvPicPr>
          <p:cNvPr id="701" name="Picture 121"/>
          <p:cNvPicPr/>
          <p:nvPr/>
        </p:nvPicPr>
        <p:blipFill>
          <a:blip r:embed="rId27"/>
          <a:stretch/>
        </p:blipFill>
        <p:spPr>
          <a:xfrm>
            <a:off x="4235760" y="4661640"/>
            <a:ext cx="671760" cy="671760"/>
          </a:xfrm>
          <a:prstGeom prst="rect">
            <a:avLst/>
          </a:prstGeom>
          <a:ln>
            <a:noFill/>
          </a:ln>
        </p:spPr>
      </p:pic>
      <p:pic>
        <p:nvPicPr>
          <p:cNvPr id="702" name="Picture 122"/>
          <p:cNvPicPr/>
          <p:nvPr/>
        </p:nvPicPr>
        <p:blipFill>
          <a:blip r:embed="rId28"/>
          <a:stretch/>
        </p:blipFill>
        <p:spPr>
          <a:xfrm>
            <a:off x="3803760" y="4478400"/>
            <a:ext cx="583560" cy="583560"/>
          </a:xfrm>
          <a:prstGeom prst="rect">
            <a:avLst/>
          </a:prstGeom>
          <a:ln>
            <a:noFill/>
          </a:ln>
        </p:spPr>
      </p:pic>
      <p:pic>
        <p:nvPicPr>
          <p:cNvPr id="703" name="Picture 123"/>
          <p:cNvPicPr/>
          <p:nvPr/>
        </p:nvPicPr>
        <p:blipFill>
          <a:blip r:embed="rId29"/>
          <a:stretch/>
        </p:blipFill>
        <p:spPr>
          <a:xfrm>
            <a:off x="4648320" y="4447800"/>
            <a:ext cx="761400" cy="761400"/>
          </a:xfrm>
          <a:prstGeom prst="rect">
            <a:avLst/>
          </a:prstGeom>
          <a:ln>
            <a:noFill/>
          </a:ln>
        </p:spPr>
      </p:pic>
      <p:pic>
        <p:nvPicPr>
          <p:cNvPr id="704" name="Picture 125"/>
          <p:cNvPicPr/>
          <p:nvPr/>
        </p:nvPicPr>
        <p:blipFill>
          <a:blip r:embed="rId30"/>
          <a:stretch/>
        </p:blipFill>
        <p:spPr>
          <a:xfrm>
            <a:off x="2067480" y="4506120"/>
            <a:ext cx="827280" cy="827280"/>
          </a:xfrm>
          <a:prstGeom prst="rect">
            <a:avLst/>
          </a:prstGeom>
          <a:ln>
            <a:noFill/>
          </a:ln>
        </p:spPr>
      </p:pic>
      <p:pic>
        <p:nvPicPr>
          <p:cNvPr id="705" name="Picture 126"/>
          <p:cNvPicPr/>
          <p:nvPr/>
        </p:nvPicPr>
        <p:blipFill>
          <a:blip r:embed="rId31"/>
          <a:stretch/>
        </p:blipFill>
        <p:spPr>
          <a:xfrm>
            <a:off x="2784240" y="4478400"/>
            <a:ext cx="704520" cy="704520"/>
          </a:xfrm>
          <a:prstGeom prst="rect">
            <a:avLst/>
          </a:prstGeom>
          <a:ln>
            <a:noFill/>
          </a:ln>
        </p:spPr>
      </p:pic>
      <p:pic>
        <p:nvPicPr>
          <p:cNvPr id="706" name="Picture 127"/>
          <p:cNvPicPr/>
          <p:nvPr/>
        </p:nvPicPr>
        <p:blipFill>
          <a:blip r:embed="rId32"/>
          <a:stretch/>
        </p:blipFill>
        <p:spPr>
          <a:xfrm>
            <a:off x="2362320" y="5845320"/>
            <a:ext cx="935640" cy="935640"/>
          </a:xfrm>
          <a:prstGeom prst="rect">
            <a:avLst/>
          </a:prstGeom>
          <a:ln>
            <a:noFill/>
          </a:ln>
        </p:spPr>
      </p:pic>
      <p:pic>
        <p:nvPicPr>
          <p:cNvPr id="707" name="Picture 128"/>
          <p:cNvPicPr/>
          <p:nvPr/>
        </p:nvPicPr>
        <p:blipFill>
          <a:blip r:embed="rId33"/>
          <a:stretch/>
        </p:blipFill>
        <p:spPr>
          <a:xfrm>
            <a:off x="4089240" y="5715000"/>
            <a:ext cx="1006920" cy="1006920"/>
          </a:xfrm>
          <a:prstGeom prst="rect">
            <a:avLst/>
          </a:prstGeom>
          <a:ln>
            <a:noFill/>
          </a:ln>
        </p:spPr>
      </p:pic>
      <p:pic>
        <p:nvPicPr>
          <p:cNvPr id="708" name="Picture 129"/>
          <p:cNvPicPr/>
          <p:nvPr/>
        </p:nvPicPr>
        <p:blipFill>
          <a:blip r:embed="rId34"/>
          <a:stretch/>
        </p:blipFill>
        <p:spPr>
          <a:xfrm>
            <a:off x="5918040" y="5857560"/>
            <a:ext cx="876240" cy="876240"/>
          </a:xfrm>
          <a:prstGeom prst="rect">
            <a:avLst/>
          </a:prstGeom>
          <a:ln>
            <a:noFill/>
          </a:ln>
        </p:spPr>
      </p:pic>
      <p:pic>
        <p:nvPicPr>
          <p:cNvPr id="709" name="Picture 130"/>
          <p:cNvPicPr/>
          <p:nvPr/>
        </p:nvPicPr>
        <p:blipFill>
          <a:blip r:embed="rId35"/>
          <a:stretch/>
        </p:blipFill>
        <p:spPr>
          <a:xfrm>
            <a:off x="7772400" y="4482720"/>
            <a:ext cx="850680" cy="850680"/>
          </a:xfrm>
          <a:prstGeom prst="rect">
            <a:avLst/>
          </a:prstGeom>
          <a:ln>
            <a:noFill/>
          </a:ln>
        </p:spPr>
      </p:pic>
      <p:pic>
        <p:nvPicPr>
          <p:cNvPr id="710" name="Picture 131"/>
          <p:cNvPicPr/>
          <p:nvPr/>
        </p:nvPicPr>
        <p:blipFill>
          <a:blip r:embed="rId36"/>
          <a:stretch/>
        </p:blipFill>
        <p:spPr>
          <a:xfrm>
            <a:off x="554400" y="3124080"/>
            <a:ext cx="892800" cy="892800"/>
          </a:xfrm>
          <a:prstGeom prst="rect">
            <a:avLst/>
          </a:prstGeom>
          <a:ln>
            <a:noFill/>
          </a:ln>
        </p:spPr>
      </p:pic>
      <p:pic>
        <p:nvPicPr>
          <p:cNvPr id="711" name="Picture 132"/>
          <p:cNvPicPr/>
          <p:nvPr/>
        </p:nvPicPr>
        <p:blipFill>
          <a:blip r:embed="rId37"/>
          <a:stretch/>
        </p:blipFill>
        <p:spPr>
          <a:xfrm>
            <a:off x="554400" y="4419720"/>
            <a:ext cx="888120" cy="888120"/>
          </a:xfrm>
          <a:prstGeom prst="rect">
            <a:avLst/>
          </a:prstGeom>
          <a:ln>
            <a:noFill/>
          </a:ln>
        </p:spPr>
      </p:pic>
      <p:pic>
        <p:nvPicPr>
          <p:cNvPr id="713" name="Picture 134"/>
          <p:cNvPicPr/>
          <p:nvPr/>
        </p:nvPicPr>
        <p:blipFill>
          <a:blip r:embed="rId38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</a:t>
            </a:r>
          </a:p>
        </p:txBody>
      </p:sp>
      <p:sp>
        <p:nvSpPr>
          <p:cNvPr id="74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5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6" name="Picture 69"/>
          <p:cNvPicPr/>
          <p:nvPr/>
        </p:nvPicPr>
        <p:blipFill>
          <a:blip r:embed="rId39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7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8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9" name="Picture 70"/>
          <p:cNvPicPr/>
          <p:nvPr/>
        </p:nvPicPr>
        <p:blipFill>
          <a:blip r:embed="rId40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80" name="CustomShape 20">
            <a:extLst>
              <a:ext uri="{FF2B5EF4-FFF2-40B4-BE49-F238E27FC236}">
                <a16:creationId xmlns:a16="http://schemas.microsoft.com/office/drawing/2014/main" id="{2724172F-17A4-4AFD-8A03-100A14EAC33C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81" name="Picture 69">
            <a:extLst>
              <a:ext uri="{FF2B5EF4-FFF2-40B4-BE49-F238E27FC236}">
                <a16:creationId xmlns:a16="http://schemas.microsoft.com/office/drawing/2014/main" id="{79F5E1A8-0D92-4C8A-9619-9CAD177814AB}"/>
              </a:ext>
            </a:extLst>
          </p:cNvPr>
          <p:cNvPicPr/>
          <p:nvPr/>
        </p:nvPicPr>
        <p:blipFill>
          <a:blip r:embed="rId39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2" name="CustomShape 17">
            <a:extLst>
              <a:ext uri="{FF2B5EF4-FFF2-40B4-BE49-F238E27FC236}">
                <a16:creationId xmlns:a16="http://schemas.microsoft.com/office/drawing/2014/main" id="{3AEF6313-2448-43BF-895D-6C2002F4D34A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83" name="Picture 70">
            <a:extLst>
              <a:ext uri="{FF2B5EF4-FFF2-40B4-BE49-F238E27FC236}">
                <a16:creationId xmlns:a16="http://schemas.microsoft.com/office/drawing/2014/main" id="{677BC44F-95E3-4D1C-8199-45E21678D75D}"/>
              </a:ext>
            </a:extLst>
          </p:cNvPr>
          <p:cNvPicPr/>
          <p:nvPr/>
        </p:nvPicPr>
        <p:blipFill>
          <a:blip r:embed="rId40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84" name="CustomShape 26">
            <a:extLst>
              <a:ext uri="{FF2B5EF4-FFF2-40B4-BE49-F238E27FC236}">
                <a16:creationId xmlns:a16="http://schemas.microsoft.com/office/drawing/2014/main" id="{5F8FC5B2-371A-40FE-A25B-DB3C3D0B5B33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85" name="CustomShape 44">
            <a:extLst>
              <a:ext uri="{FF2B5EF4-FFF2-40B4-BE49-F238E27FC236}">
                <a16:creationId xmlns:a16="http://schemas.microsoft.com/office/drawing/2014/main" id="{AAC1C8D9-6664-4D2C-90B9-8F3D1A756F70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CustomShape 1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0" name="CustomShape 2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1" name="CustomShape 3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2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3" name="CustomShape 5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4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5" name="CustomShape 7"/>
          <p:cNvSpPr/>
          <p:nvPr/>
        </p:nvSpPr>
        <p:spPr>
          <a:xfrm>
            <a:off x="3777616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6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7" name="CustomShape 9"/>
          <p:cNvSpPr/>
          <p:nvPr/>
        </p:nvSpPr>
        <p:spPr>
          <a:xfrm>
            <a:off x="5568616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9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30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31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32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33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34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35" name="CustomShape 17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40" name="CustomShape 22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хлопья</a:t>
            </a:r>
            <a:endParaRPr dirty="0"/>
          </a:p>
        </p:txBody>
      </p:sp>
      <p:sp>
        <p:nvSpPr>
          <p:cNvPr id="741" name="CustomShape 23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каша</a:t>
            </a:r>
            <a:endParaRPr dirty="0"/>
          </a:p>
        </p:txBody>
      </p:sp>
      <p:sp>
        <p:nvSpPr>
          <p:cNvPr id="742" name="CustomShape 24"/>
          <p:cNvSpPr/>
          <p:nvPr/>
        </p:nvSpPr>
        <p:spPr>
          <a:xfrm>
            <a:off x="7340040" y="1503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макароны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743" name="CustomShape 25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тост</a:t>
            </a:r>
            <a:endParaRPr dirty="0"/>
          </a:p>
        </p:txBody>
      </p:sp>
      <p:sp>
        <p:nvSpPr>
          <p:cNvPr id="744" name="CustomShape 26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масло</a:t>
            </a:r>
            <a:endParaRPr dirty="0"/>
          </a:p>
        </p:txBody>
      </p:sp>
      <p:sp>
        <p:nvSpPr>
          <p:cNvPr id="745" name="CustomShape 27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круассан</a:t>
            </a:r>
            <a:endParaRPr dirty="0"/>
          </a:p>
        </p:txBody>
      </p:sp>
      <p:sp>
        <p:nvSpPr>
          <p:cNvPr id="746" name="CustomShape 28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яйцо</a:t>
            </a:r>
            <a:endParaRPr dirty="0"/>
          </a:p>
        </p:txBody>
      </p:sp>
      <p:sp>
        <p:nvSpPr>
          <p:cNvPr id="747" name="CustomShape 29"/>
          <p:cNvSpPr/>
          <p:nvPr/>
        </p:nvSpPr>
        <p:spPr>
          <a:xfrm>
            <a:off x="55000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варенье</a:t>
            </a:r>
            <a:endParaRPr dirty="0"/>
          </a:p>
        </p:txBody>
      </p:sp>
      <p:sp>
        <p:nvSpPr>
          <p:cNvPr id="748" name="CustomShape 30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мюсли</a:t>
            </a:r>
            <a:endParaRPr dirty="0"/>
          </a:p>
        </p:txBody>
      </p:sp>
      <p:sp>
        <p:nvSpPr>
          <p:cNvPr id="749" name="CustomShape 31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яишница</a:t>
            </a:r>
            <a:endParaRPr dirty="0"/>
          </a:p>
        </p:txBody>
      </p:sp>
      <p:sp>
        <p:nvSpPr>
          <p:cNvPr id="750" name="CustomShape 32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рогалик</a:t>
            </a:r>
            <a:endParaRPr dirty="0"/>
          </a:p>
        </p:txBody>
      </p:sp>
      <p:sp>
        <p:nvSpPr>
          <p:cNvPr id="751" name="CustomShape 33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в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збитое яйцо</a:t>
            </a:r>
            <a:endParaRPr dirty="0"/>
          </a:p>
        </p:txBody>
      </p:sp>
      <p:sp>
        <p:nvSpPr>
          <p:cNvPr id="753" name="CustomShape 35"/>
          <p:cNvSpPr/>
          <p:nvPr/>
        </p:nvSpPr>
        <p:spPr>
          <a:xfrm>
            <a:off x="1948816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dirty="0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 dirty="0"/>
          </a:p>
        </p:txBody>
      </p:sp>
      <p:sp>
        <p:nvSpPr>
          <p:cNvPr id="756" name="CustomShape 36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 dirty="0"/>
          </a:p>
        </p:txBody>
      </p:sp>
      <p:pic>
        <p:nvPicPr>
          <p:cNvPr id="757" name="Picture 72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758" name="CustomShape 37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59" name="CustomShape 38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завтрак</a:t>
            </a:r>
            <a:endParaRPr dirty="0"/>
          </a:p>
        </p:txBody>
      </p:sp>
      <p:pic>
        <p:nvPicPr>
          <p:cNvPr id="760" name="Picture 73"/>
          <p:cNvPicPr/>
          <p:nvPr/>
        </p:nvPicPr>
        <p:blipFill>
          <a:blip r:embed="rId4"/>
          <a:stretch/>
        </p:blipFill>
        <p:spPr>
          <a:xfrm>
            <a:off x="2362320" y="1790640"/>
            <a:ext cx="875520" cy="875520"/>
          </a:xfrm>
          <a:prstGeom prst="rect">
            <a:avLst/>
          </a:prstGeom>
          <a:ln>
            <a:noFill/>
          </a:ln>
        </p:spPr>
      </p:pic>
      <p:pic>
        <p:nvPicPr>
          <p:cNvPr id="761" name="Picture 91"/>
          <p:cNvPicPr/>
          <p:nvPr/>
        </p:nvPicPr>
        <p:blipFill>
          <a:blip r:embed="rId5"/>
          <a:stretch/>
        </p:blipFill>
        <p:spPr>
          <a:xfrm>
            <a:off x="7772400" y="3124080"/>
            <a:ext cx="849240" cy="849240"/>
          </a:xfrm>
          <a:prstGeom prst="rect">
            <a:avLst/>
          </a:prstGeom>
          <a:ln>
            <a:noFill/>
          </a:ln>
        </p:spPr>
      </p:pic>
      <p:pic>
        <p:nvPicPr>
          <p:cNvPr id="762" name="Picture 92"/>
          <p:cNvPicPr/>
          <p:nvPr/>
        </p:nvPicPr>
        <p:blipFill>
          <a:blip r:embed="rId6"/>
          <a:stretch/>
        </p:blipFill>
        <p:spPr>
          <a:xfrm>
            <a:off x="3962520" y="1676520"/>
            <a:ext cx="1205640" cy="1205640"/>
          </a:xfrm>
          <a:prstGeom prst="rect">
            <a:avLst/>
          </a:prstGeom>
          <a:ln>
            <a:noFill/>
          </a:ln>
        </p:spPr>
      </p:pic>
      <p:pic>
        <p:nvPicPr>
          <p:cNvPr id="763" name="Picture 93"/>
          <p:cNvPicPr/>
          <p:nvPr/>
        </p:nvPicPr>
        <p:blipFill>
          <a:blip r:embed="rId7"/>
          <a:stretch/>
        </p:blipFill>
        <p:spPr>
          <a:xfrm>
            <a:off x="7511580" y="1524420"/>
            <a:ext cx="1370880" cy="1370880"/>
          </a:xfrm>
          <a:prstGeom prst="rect">
            <a:avLst/>
          </a:prstGeom>
          <a:ln>
            <a:noFill/>
          </a:ln>
        </p:spPr>
      </p:pic>
      <p:pic>
        <p:nvPicPr>
          <p:cNvPr id="764" name="Picture 94"/>
          <p:cNvPicPr/>
          <p:nvPr/>
        </p:nvPicPr>
        <p:blipFill>
          <a:blip r:embed="rId8"/>
          <a:stretch/>
        </p:blipFill>
        <p:spPr>
          <a:xfrm>
            <a:off x="5981760" y="1841400"/>
            <a:ext cx="761400" cy="761400"/>
          </a:xfrm>
          <a:prstGeom prst="rect">
            <a:avLst/>
          </a:prstGeom>
          <a:ln>
            <a:noFill/>
          </a:ln>
        </p:spPr>
      </p:pic>
      <p:pic>
        <p:nvPicPr>
          <p:cNvPr id="765" name="Picture 95"/>
          <p:cNvPicPr/>
          <p:nvPr/>
        </p:nvPicPr>
        <p:blipFill>
          <a:blip r:embed="rId9"/>
          <a:stretch/>
        </p:blipFill>
        <p:spPr>
          <a:xfrm>
            <a:off x="5867280" y="4406040"/>
            <a:ext cx="1079640" cy="1079640"/>
          </a:xfrm>
          <a:prstGeom prst="rect">
            <a:avLst/>
          </a:prstGeom>
          <a:ln>
            <a:noFill/>
          </a:ln>
        </p:spPr>
      </p:pic>
      <p:pic>
        <p:nvPicPr>
          <p:cNvPr id="766" name="Picture 96"/>
          <p:cNvPicPr/>
          <p:nvPr/>
        </p:nvPicPr>
        <p:blipFill>
          <a:blip r:embed="rId10"/>
          <a:stretch/>
        </p:blipFill>
        <p:spPr>
          <a:xfrm>
            <a:off x="5919480" y="3218040"/>
            <a:ext cx="875520" cy="875520"/>
          </a:xfrm>
          <a:prstGeom prst="rect">
            <a:avLst/>
          </a:prstGeom>
          <a:ln>
            <a:noFill/>
          </a:ln>
        </p:spPr>
      </p:pic>
      <p:pic>
        <p:nvPicPr>
          <p:cNvPr id="767" name="Picture 97"/>
          <p:cNvPicPr/>
          <p:nvPr/>
        </p:nvPicPr>
        <p:blipFill>
          <a:blip r:embed="rId11"/>
          <a:stretch/>
        </p:blipFill>
        <p:spPr>
          <a:xfrm>
            <a:off x="2324160" y="3124080"/>
            <a:ext cx="951840" cy="951840"/>
          </a:xfrm>
          <a:prstGeom prst="rect">
            <a:avLst/>
          </a:prstGeom>
          <a:ln>
            <a:noFill/>
          </a:ln>
        </p:spPr>
      </p:pic>
      <p:pic>
        <p:nvPicPr>
          <p:cNvPr id="768" name="Picture 98"/>
          <p:cNvPicPr/>
          <p:nvPr/>
        </p:nvPicPr>
        <p:blipFill>
          <a:blip r:embed="rId12"/>
          <a:stretch/>
        </p:blipFill>
        <p:spPr>
          <a:xfrm>
            <a:off x="4128120" y="443988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769" name="Picture 99"/>
          <p:cNvPicPr/>
          <p:nvPr/>
        </p:nvPicPr>
        <p:blipFill>
          <a:blip r:embed="rId13"/>
          <a:stretch/>
        </p:blipFill>
        <p:spPr>
          <a:xfrm>
            <a:off x="546840" y="4419720"/>
            <a:ext cx="900360" cy="900360"/>
          </a:xfrm>
          <a:prstGeom prst="rect">
            <a:avLst/>
          </a:prstGeom>
          <a:ln>
            <a:noFill/>
          </a:ln>
        </p:spPr>
      </p:pic>
      <p:pic>
        <p:nvPicPr>
          <p:cNvPr id="770" name="Picture 100"/>
          <p:cNvPicPr/>
          <p:nvPr/>
        </p:nvPicPr>
        <p:blipFill>
          <a:blip r:embed="rId14"/>
          <a:srcRect t="13398" b="17812"/>
          <a:stretch/>
        </p:blipFill>
        <p:spPr>
          <a:xfrm>
            <a:off x="2146320" y="4439880"/>
            <a:ext cx="1281960" cy="879840"/>
          </a:xfrm>
          <a:prstGeom prst="rect">
            <a:avLst/>
          </a:prstGeom>
          <a:ln>
            <a:noFill/>
          </a:ln>
        </p:spPr>
      </p:pic>
      <p:pic>
        <p:nvPicPr>
          <p:cNvPr id="771" name="Picture 101"/>
          <p:cNvPicPr/>
          <p:nvPr/>
        </p:nvPicPr>
        <p:blipFill>
          <a:blip r:embed="rId15"/>
          <a:stretch/>
        </p:blipFill>
        <p:spPr>
          <a:xfrm>
            <a:off x="221834" y="2862371"/>
            <a:ext cx="1409760" cy="1409760"/>
          </a:xfrm>
          <a:prstGeom prst="rect">
            <a:avLst/>
          </a:prstGeom>
          <a:ln>
            <a:noFill/>
          </a:ln>
        </p:spPr>
      </p:pic>
      <p:pic>
        <p:nvPicPr>
          <p:cNvPr id="772" name="Picture 102"/>
          <p:cNvPicPr/>
          <p:nvPr/>
        </p:nvPicPr>
        <p:blipFill>
          <a:blip r:embed="rId16"/>
          <a:srcRect t="35625" r="16328"/>
          <a:stretch/>
        </p:blipFill>
        <p:spPr>
          <a:xfrm>
            <a:off x="4044960" y="3193560"/>
            <a:ext cx="1015200" cy="781560"/>
          </a:xfrm>
          <a:prstGeom prst="rect">
            <a:avLst/>
          </a:prstGeom>
          <a:ln>
            <a:noFill/>
          </a:ln>
        </p:spPr>
      </p:pic>
      <p:sp>
        <p:nvSpPr>
          <p:cNvPr id="774" name="CustomShape 40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а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нглийский завтрак</a:t>
            </a:r>
            <a:endParaRPr sz="1400" dirty="0"/>
          </a:p>
        </p:txBody>
      </p:sp>
      <p:pic>
        <p:nvPicPr>
          <p:cNvPr id="775" name="Picture 105"/>
          <p:cNvPicPr/>
          <p:nvPr/>
        </p:nvPicPr>
        <p:blipFill>
          <a:blip r:embed="rId4"/>
          <a:srcRect t="35625"/>
          <a:stretch/>
        </p:blipFill>
        <p:spPr>
          <a:xfrm>
            <a:off x="7632720" y="4592520"/>
            <a:ext cx="1193040" cy="767160"/>
          </a:xfrm>
          <a:prstGeom prst="rect">
            <a:avLst/>
          </a:prstGeom>
          <a:ln>
            <a:noFill/>
          </a:ln>
        </p:spPr>
      </p:pic>
      <p:sp>
        <p:nvSpPr>
          <p:cNvPr id="777" name="CustomShape 42"/>
          <p:cNvSpPr/>
          <p:nvPr/>
        </p:nvSpPr>
        <p:spPr>
          <a:xfrm>
            <a:off x="3777616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фрукты</a:t>
            </a:r>
            <a:endParaRPr dirty="0"/>
          </a:p>
        </p:txBody>
      </p:sp>
      <p:pic>
        <p:nvPicPr>
          <p:cNvPr id="778" name="Picture 110"/>
          <p:cNvPicPr/>
          <p:nvPr/>
        </p:nvPicPr>
        <p:blipFill>
          <a:blip r:embed="rId17"/>
          <a:stretch/>
        </p:blipFill>
        <p:spPr>
          <a:xfrm>
            <a:off x="4195936" y="5880960"/>
            <a:ext cx="748080" cy="748080"/>
          </a:xfrm>
          <a:prstGeom prst="rect">
            <a:avLst/>
          </a:prstGeom>
          <a:ln>
            <a:noFill/>
          </a:ln>
        </p:spPr>
      </p:pic>
      <p:sp>
        <p:nvSpPr>
          <p:cNvPr id="780" name="CustomShape 44"/>
          <p:cNvSpPr/>
          <p:nvPr/>
        </p:nvSpPr>
        <p:spPr>
          <a:xfrm>
            <a:off x="1948816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81" name="CustomShape 45"/>
          <p:cNvSpPr/>
          <p:nvPr/>
        </p:nvSpPr>
        <p:spPr>
          <a:xfrm>
            <a:off x="1948816" y="555431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фасоль</a:t>
            </a:r>
            <a:endParaRPr dirty="0"/>
          </a:p>
        </p:txBody>
      </p:sp>
      <p:pic>
        <p:nvPicPr>
          <p:cNvPr id="782" name="Picture 109"/>
          <p:cNvPicPr/>
          <p:nvPr/>
        </p:nvPicPr>
        <p:blipFill>
          <a:blip r:embed="rId18"/>
          <a:stretch/>
        </p:blipFill>
        <p:spPr>
          <a:xfrm>
            <a:off x="2330056" y="588096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783" name="Picture 113"/>
          <p:cNvPicPr/>
          <p:nvPr/>
        </p:nvPicPr>
        <p:blipFill>
          <a:blip r:embed="rId19"/>
          <a:stretch/>
        </p:blipFill>
        <p:spPr>
          <a:xfrm>
            <a:off x="5987656" y="5867280"/>
            <a:ext cx="837360" cy="837360"/>
          </a:xfrm>
          <a:prstGeom prst="rect">
            <a:avLst/>
          </a:prstGeom>
          <a:ln>
            <a:noFill/>
          </a:ln>
        </p:spPr>
      </p:pic>
      <p:sp>
        <p:nvSpPr>
          <p:cNvPr id="784" name="CustomShape 46"/>
          <p:cNvSpPr/>
          <p:nvPr/>
        </p:nvSpPr>
        <p:spPr>
          <a:xfrm>
            <a:off x="5568616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блины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breakfast</a:t>
            </a:r>
          </a:p>
        </p:txBody>
      </p:sp>
      <p:sp>
        <p:nvSpPr>
          <p:cNvPr id="68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0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1" name="Picture 69"/>
          <p:cNvPicPr/>
          <p:nvPr/>
        </p:nvPicPr>
        <p:blipFill>
          <a:blip r:embed="rId20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2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3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4" name="Picture 70"/>
          <p:cNvPicPr/>
          <p:nvPr/>
        </p:nvPicPr>
        <p:blipFill>
          <a:blip r:embed="rId21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5" name="CustomShape 20">
            <a:extLst>
              <a:ext uri="{FF2B5EF4-FFF2-40B4-BE49-F238E27FC236}">
                <a16:creationId xmlns:a16="http://schemas.microsoft.com/office/drawing/2014/main" id="{FCF4433F-E5C1-4C1A-8A6E-9B65A02CDB30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6" name="Picture 69">
            <a:extLst>
              <a:ext uri="{FF2B5EF4-FFF2-40B4-BE49-F238E27FC236}">
                <a16:creationId xmlns:a16="http://schemas.microsoft.com/office/drawing/2014/main" id="{11F94BAC-40E1-4276-B944-6D627B936316}"/>
              </a:ext>
            </a:extLst>
          </p:cNvPr>
          <p:cNvPicPr/>
          <p:nvPr/>
        </p:nvPicPr>
        <p:blipFill>
          <a:blip r:embed="rId20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7" name="CustomShape 17">
            <a:extLst>
              <a:ext uri="{FF2B5EF4-FFF2-40B4-BE49-F238E27FC236}">
                <a16:creationId xmlns:a16="http://schemas.microsoft.com/office/drawing/2014/main" id="{E45BEB5D-9C0F-4562-B7E5-9031A9EF0EB9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8" name="Picture 70">
            <a:extLst>
              <a:ext uri="{FF2B5EF4-FFF2-40B4-BE49-F238E27FC236}">
                <a16:creationId xmlns:a16="http://schemas.microsoft.com/office/drawing/2014/main" id="{599BC315-7851-4912-A63E-3894781FC446}"/>
              </a:ext>
            </a:extLst>
          </p:cNvPr>
          <p:cNvPicPr/>
          <p:nvPr/>
        </p:nvPicPr>
        <p:blipFill>
          <a:blip r:embed="rId21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9" name="CustomShape 26">
            <a:extLst>
              <a:ext uri="{FF2B5EF4-FFF2-40B4-BE49-F238E27FC236}">
                <a16:creationId xmlns:a16="http://schemas.microsoft.com/office/drawing/2014/main" id="{4DEFB04F-60AF-427C-A836-F2A97F029A75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80" name="CustomShape 44">
            <a:extLst>
              <a:ext uri="{FF2B5EF4-FFF2-40B4-BE49-F238E27FC236}">
                <a16:creationId xmlns:a16="http://schemas.microsoft.com/office/drawing/2014/main" id="{C70F55B2-B5DE-48A8-B06D-32827D13D315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87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88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89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0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1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2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3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4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5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6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7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9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00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01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02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03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08" name="CustomShape 23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фрукты</a:t>
            </a:r>
            <a:endParaRPr dirty="0"/>
          </a:p>
        </p:txBody>
      </p:sp>
      <p:sp>
        <p:nvSpPr>
          <p:cNvPr id="809" name="CustomShape 24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яблоко</a:t>
            </a:r>
            <a:endParaRPr dirty="0"/>
          </a:p>
        </p:txBody>
      </p:sp>
      <p:sp>
        <p:nvSpPr>
          <p:cNvPr id="810" name="CustomShape 25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банан</a:t>
            </a:r>
            <a:endParaRPr dirty="0"/>
          </a:p>
        </p:txBody>
      </p:sp>
      <p:sp>
        <p:nvSpPr>
          <p:cNvPr id="811" name="CustomShape 26"/>
          <p:cNvSpPr/>
          <p:nvPr/>
        </p:nvSpPr>
        <p:spPr>
          <a:xfrm>
            <a:off x="7340040" y="1503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авокадо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812" name="CustomShape 27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ягоды</a:t>
            </a:r>
            <a:endParaRPr dirty="0"/>
          </a:p>
        </p:txBody>
      </p:sp>
      <p:sp>
        <p:nvSpPr>
          <p:cNvPr id="813" name="CustomShape 28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грейпфрут</a:t>
            </a:r>
            <a:endParaRPr dirty="0"/>
          </a:p>
        </p:txBody>
      </p:sp>
      <p:sp>
        <p:nvSpPr>
          <p:cNvPr id="814" name="CustomShape 29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виноград</a:t>
            </a:r>
            <a:endParaRPr dirty="0"/>
          </a:p>
        </p:txBody>
      </p:sp>
      <p:sp>
        <p:nvSpPr>
          <p:cNvPr id="815" name="CustomShape 30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дыня</a:t>
            </a:r>
            <a:endParaRPr dirty="0"/>
          </a:p>
        </p:txBody>
      </p:sp>
      <p:sp>
        <p:nvSpPr>
          <p:cNvPr id="817" name="CustomShape 32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лемон</a:t>
            </a:r>
            <a:endParaRPr dirty="0"/>
          </a:p>
        </p:txBody>
      </p:sp>
      <p:sp>
        <p:nvSpPr>
          <p:cNvPr id="818" name="CustomShape 33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манго</a:t>
            </a:r>
            <a:endParaRPr dirty="0"/>
          </a:p>
        </p:txBody>
      </p:sp>
      <p:sp>
        <p:nvSpPr>
          <p:cNvPr id="819" name="CustomShape 34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слива</a:t>
            </a:r>
            <a:endParaRPr dirty="0"/>
          </a:p>
        </p:txBody>
      </p:sp>
      <p:sp>
        <p:nvSpPr>
          <p:cNvPr id="820" name="CustomShape 35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апельсин</a:t>
            </a:r>
            <a:endParaRPr dirty="0"/>
          </a:p>
        </p:txBody>
      </p:sp>
      <p:sp>
        <p:nvSpPr>
          <p:cNvPr id="822" name="CustomShape 37"/>
          <p:cNvSpPr/>
          <p:nvPr/>
        </p:nvSpPr>
        <p:spPr>
          <a:xfrm>
            <a:off x="5552301" y="309078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825" name="CustomShape 38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826" name="Picture 72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828" name="CustomShape 40"/>
          <p:cNvSpPr/>
          <p:nvPr/>
        </p:nvSpPr>
        <p:spPr>
          <a:xfrm>
            <a:off x="19810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клубника</a:t>
            </a:r>
            <a:endParaRPr dirty="0"/>
          </a:p>
        </p:txBody>
      </p:sp>
      <p:sp>
        <p:nvSpPr>
          <p:cNvPr id="830" name="CustomShape 42"/>
          <p:cNvSpPr/>
          <p:nvPr/>
        </p:nvSpPr>
        <p:spPr>
          <a:xfrm>
            <a:off x="5552301" y="286398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31" name="CustomShape 43"/>
          <p:cNvSpPr/>
          <p:nvPr/>
        </p:nvSpPr>
        <p:spPr>
          <a:xfrm>
            <a:off x="5552301" y="28438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груша</a:t>
            </a:r>
            <a:endParaRPr dirty="0"/>
          </a:p>
        </p:txBody>
      </p:sp>
      <p:sp>
        <p:nvSpPr>
          <p:cNvPr id="832" name="CustomShape 44"/>
          <p:cNvSpPr/>
          <p:nvPr/>
        </p:nvSpPr>
        <p:spPr>
          <a:xfrm>
            <a:off x="37720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киви</a:t>
            </a:r>
            <a:endParaRPr dirty="0"/>
          </a:p>
        </p:txBody>
      </p:sp>
      <p:sp>
        <p:nvSpPr>
          <p:cNvPr id="833" name="CustomShape 45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ананас</a:t>
            </a:r>
            <a:endParaRPr dirty="0"/>
          </a:p>
        </p:txBody>
      </p:sp>
      <p:pic>
        <p:nvPicPr>
          <p:cNvPr id="834" name="Picture 90"/>
          <p:cNvPicPr/>
          <p:nvPr/>
        </p:nvPicPr>
        <p:blipFill>
          <a:blip r:embed="rId4"/>
          <a:stretch/>
        </p:blipFill>
        <p:spPr>
          <a:xfrm>
            <a:off x="4127400" y="1727280"/>
            <a:ext cx="939240" cy="939240"/>
          </a:xfrm>
          <a:prstGeom prst="rect">
            <a:avLst/>
          </a:prstGeom>
          <a:ln>
            <a:noFill/>
          </a:ln>
        </p:spPr>
      </p:pic>
      <p:pic>
        <p:nvPicPr>
          <p:cNvPr id="835" name="Picture 103"/>
          <p:cNvPicPr/>
          <p:nvPr/>
        </p:nvPicPr>
        <p:blipFill>
          <a:blip r:embed="rId5"/>
          <a:stretch/>
        </p:blipFill>
        <p:spPr>
          <a:xfrm>
            <a:off x="7734240" y="454140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836" name="Picture 107"/>
          <p:cNvPicPr/>
          <p:nvPr/>
        </p:nvPicPr>
        <p:blipFill>
          <a:blip r:embed="rId6"/>
          <a:stretch/>
        </p:blipFill>
        <p:spPr>
          <a:xfrm>
            <a:off x="5682600" y="1476540"/>
            <a:ext cx="1315080" cy="1315080"/>
          </a:xfrm>
          <a:prstGeom prst="rect">
            <a:avLst/>
          </a:prstGeom>
          <a:ln>
            <a:noFill/>
          </a:ln>
        </p:spPr>
      </p:pic>
      <p:pic>
        <p:nvPicPr>
          <p:cNvPr id="837" name="Picture 115"/>
          <p:cNvPicPr/>
          <p:nvPr/>
        </p:nvPicPr>
        <p:blipFill>
          <a:blip r:embed="rId7"/>
          <a:stretch/>
        </p:blipFill>
        <p:spPr>
          <a:xfrm>
            <a:off x="2379960" y="5808960"/>
            <a:ext cx="896040" cy="896040"/>
          </a:xfrm>
          <a:prstGeom prst="rect">
            <a:avLst/>
          </a:prstGeom>
          <a:ln>
            <a:noFill/>
          </a:ln>
        </p:spPr>
      </p:pic>
      <p:pic>
        <p:nvPicPr>
          <p:cNvPr id="838" name="Picture 116"/>
          <p:cNvPicPr/>
          <p:nvPr/>
        </p:nvPicPr>
        <p:blipFill>
          <a:blip r:embed="rId8"/>
          <a:stretch/>
        </p:blipFill>
        <p:spPr>
          <a:xfrm>
            <a:off x="5939301" y="3113100"/>
            <a:ext cx="907920" cy="907920"/>
          </a:xfrm>
          <a:prstGeom prst="rect">
            <a:avLst/>
          </a:prstGeom>
          <a:ln>
            <a:noFill/>
          </a:ln>
        </p:spPr>
      </p:pic>
      <p:pic>
        <p:nvPicPr>
          <p:cNvPr id="839" name="Picture 117"/>
          <p:cNvPicPr/>
          <p:nvPr/>
        </p:nvPicPr>
        <p:blipFill>
          <a:blip r:embed="rId9"/>
          <a:stretch/>
        </p:blipFill>
        <p:spPr>
          <a:xfrm>
            <a:off x="2209680" y="4437360"/>
            <a:ext cx="1048320" cy="1048320"/>
          </a:xfrm>
          <a:prstGeom prst="rect">
            <a:avLst/>
          </a:prstGeom>
          <a:ln>
            <a:noFill/>
          </a:ln>
        </p:spPr>
      </p:pic>
      <p:pic>
        <p:nvPicPr>
          <p:cNvPr id="840" name="Picture 118"/>
          <p:cNvPicPr/>
          <p:nvPr/>
        </p:nvPicPr>
        <p:blipFill>
          <a:blip r:embed="rId10"/>
          <a:stretch/>
        </p:blipFill>
        <p:spPr>
          <a:xfrm>
            <a:off x="4127400" y="4465440"/>
            <a:ext cx="888120" cy="888120"/>
          </a:xfrm>
          <a:prstGeom prst="rect">
            <a:avLst/>
          </a:prstGeom>
          <a:ln>
            <a:noFill/>
          </a:ln>
        </p:spPr>
      </p:pic>
      <p:pic>
        <p:nvPicPr>
          <p:cNvPr id="841" name="Picture 119"/>
          <p:cNvPicPr/>
          <p:nvPr/>
        </p:nvPicPr>
        <p:blipFill>
          <a:blip r:embed="rId11"/>
          <a:stretch/>
        </p:blipFill>
        <p:spPr>
          <a:xfrm>
            <a:off x="457200" y="3048120"/>
            <a:ext cx="1065960" cy="1065960"/>
          </a:xfrm>
          <a:prstGeom prst="rect">
            <a:avLst/>
          </a:prstGeom>
          <a:ln>
            <a:noFill/>
          </a:ln>
        </p:spPr>
      </p:pic>
      <p:pic>
        <p:nvPicPr>
          <p:cNvPr id="842" name="Picture 120"/>
          <p:cNvPicPr/>
          <p:nvPr/>
        </p:nvPicPr>
        <p:blipFill>
          <a:blip r:embed="rId12"/>
          <a:stretch/>
        </p:blipFill>
        <p:spPr>
          <a:xfrm>
            <a:off x="4133160" y="3124080"/>
            <a:ext cx="895320" cy="895320"/>
          </a:xfrm>
          <a:prstGeom prst="rect">
            <a:avLst/>
          </a:prstGeom>
          <a:ln>
            <a:noFill/>
          </a:ln>
        </p:spPr>
      </p:pic>
      <p:pic>
        <p:nvPicPr>
          <p:cNvPr id="843" name="Picture 121"/>
          <p:cNvPicPr/>
          <p:nvPr/>
        </p:nvPicPr>
        <p:blipFill>
          <a:blip r:embed="rId13"/>
          <a:stretch/>
        </p:blipFill>
        <p:spPr>
          <a:xfrm>
            <a:off x="7734960" y="184140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844" name="Picture 122"/>
          <p:cNvPicPr/>
          <p:nvPr/>
        </p:nvPicPr>
        <p:blipFill>
          <a:blip r:embed="rId14"/>
          <a:stretch/>
        </p:blipFill>
        <p:spPr>
          <a:xfrm>
            <a:off x="2286000" y="1752480"/>
            <a:ext cx="990000" cy="990000"/>
          </a:xfrm>
          <a:prstGeom prst="rect">
            <a:avLst/>
          </a:prstGeom>
          <a:ln>
            <a:noFill/>
          </a:ln>
        </p:spPr>
      </p:pic>
      <p:pic>
        <p:nvPicPr>
          <p:cNvPr id="845" name="Picture 123"/>
          <p:cNvPicPr/>
          <p:nvPr/>
        </p:nvPicPr>
        <p:blipFill>
          <a:blip r:embed="rId15"/>
          <a:stretch/>
        </p:blipFill>
        <p:spPr>
          <a:xfrm>
            <a:off x="4012200" y="5715000"/>
            <a:ext cx="1118880" cy="1118880"/>
          </a:xfrm>
          <a:prstGeom prst="rect">
            <a:avLst/>
          </a:prstGeom>
          <a:ln>
            <a:noFill/>
          </a:ln>
        </p:spPr>
      </p:pic>
      <p:pic>
        <p:nvPicPr>
          <p:cNvPr id="847" name="Picture 125"/>
          <p:cNvPicPr/>
          <p:nvPr/>
        </p:nvPicPr>
        <p:blipFill>
          <a:blip r:embed="rId16"/>
          <a:stretch/>
        </p:blipFill>
        <p:spPr>
          <a:xfrm>
            <a:off x="7734240" y="3076560"/>
            <a:ext cx="933480" cy="933480"/>
          </a:xfrm>
          <a:prstGeom prst="rect">
            <a:avLst/>
          </a:prstGeom>
          <a:ln>
            <a:noFill/>
          </a:ln>
        </p:spPr>
      </p:pic>
      <p:pic>
        <p:nvPicPr>
          <p:cNvPr id="848" name="Picture 126"/>
          <p:cNvPicPr/>
          <p:nvPr/>
        </p:nvPicPr>
        <p:blipFill>
          <a:blip r:embed="rId17"/>
          <a:stretch/>
        </p:blipFill>
        <p:spPr>
          <a:xfrm>
            <a:off x="5897160" y="4437360"/>
            <a:ext cx="870480" cy="870480"/>
          </a:xfrm>
          <a:prstGeom prst="rect">
            <a:avLst/>
          </a:prstGeom>
          <a:ln>
            <a:noFill/>
          </a:ln>
        </p:spPr>
      </p:pic>
      <p:pic>
        <p:nvPicPr>
          <p:cNvPr id="849" name="Picture 127"/>
          <p:cNvPicPr/>
          <p:nvPr/>
        </p:nvPicPr>
        <p:blipFill>
          <a:blip r:embed="rId18"/>
          <a:stretch/>
        </p:blipFill>
        <p:spPr>
          <a:xfrm>
            <a:off x="2187000" y="2888640"/>
            <a:ext cx="1281960" cy="1281960"/>
          </a:xfrm>
          <a:prstGeom prst="rect">
            <a:avLst/>
          </a:prstGeom>
          <a:ln>
            <a:noFill/>
          </a:ln>
        </p:spPr>
      </p:pic>
      <p:pic>
        <p:nvPicPr>
          <p:cNvPr id="850" name="Picture 128"/>
          <p:cNvPicPr/>
          <p:nvPr/>
        </p:nvPicPr>
        <p:blipFill>
          <a:blip r:embed="rId19"/>
          <a:stretch/>
        </p:blipFill>
        <p:spPr>
          <a:xfrm>
            <a:off x="533520" y="4437360"/>
            <a:ext cx="916200" cy="916200"/>
          </a:xfrm>
          <a:prstGeom prst="rect">
            <a:avLst/>
          </a:prstGeom>
          <a:ln>
            <a:noFill/>
          </a:ln>
        </p:spPr>
      </p:pic>
      <p:sp>
        <p:nvSpPr>
          <p:cNvPr id="851" name="CustomShape 46"/>
          <p:cNvSpPr/>
          <p:nvPr/>
        </p:nvSpPr>
        <p:spPr>
          <a:xfrm>
            <a:off x="556272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вишня</a:t>
            </a:r>
            <a:endParaRPr dirty="0"/>
          </a:p>
        </p:txBody>
      </p:sp>
      <p:pic>
        <p:nvPicPr>
          <p:cNvPr id="852" name="Picture 130"/>
          <p:cNvPicPr/>
          <p:nvPr/>
        </p:nvPicPr>
        <p:blipFill>
          <a:blip r:embed="rId20"/>
          <a:stretch/>
        </p:blipFill>
        <p:spPr>
          <a:xfrm>
            <a:off x="5715000" y="5618520"/>
            <a:ext cx="1315080" cy="131508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</a:t>
            </a:r>
          </a:p>
        </p:txBody>
      </p:sp>
      <p:sp>
        <p:nvSpPr>
          <p:cNvPr id="71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2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3" name="Picture 69"/>
          <p:cNvPicPr/>
          <p:nvPr/>
        </p:nvPicPr>
        <p:blipFill>
          <a:blip r:embed="rId21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4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5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6" name="Picture 70"/>
          <p:cNvPicPr/>
          <p:nvPr/>
        </p:nvPicPr>
        <p:blipFill>
          <a:blip r:embed="rId22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7" name="CustomShape 20">
            <a:extLst>
              <a:ext uri="{FF2B5EF4-FFF2-40B4-BE49-F238E27FC236}">
                <a16:creationId xmlns:a16="http://schemas.microsoft.com/office/drawing/2014/main" id="{9FC3C423-365E-4C60-BB65-1DA539646821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8" name="Picture 69">
            <a:extLst>
              <a:ext uri="{FF2B5EF4-FFF2-40B4-BE49-F238E27FC236}">
                <a16:creationId xmlns:a16="http://schemas.microsoft.com/office/drawing/2014/main" id="{05976EB4-83E9-4C59-88FD-7A239E4F8C94}"/>
              </a:ext>
            </a:extLst>
          </p:cNvPr>
          <p:cNvPicPr/>
          <p:nvPr/>
        </p:nvPicPr>
        <p:blipFill>
          <a:blip r:embed="rId21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9" name="CustomShape 17">
            <a:extLst>
              <a:ext uri="{FF2B5EF4-FFF2-40B4-BE49-F238E27FC236}">
                <a16:creationId xmlns:a16="http://schemas.microsoft.com/office/drawing/2014/main" id="{9E7A9404-BEEB-406D-A72F-DC372A96AD99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80" name="Picture 70">
            <a:extLst>
              <a:ext uri="{FF2B5EF4-FFF2-40B4-BE49-F238E27FC236}">
                <a16:creationId xmlns:a16="http://schemas.microsoft.com/office/drawing/2014/main" id="{BF793D37-DE58-4ECD-8A33-A527181C1070}"/>
              </a:ext>
            </a:extLst>
          </p:cNvPr>
          <p:cNvPicPr/>
          <p:nvPr/>
        </p:nvPicPr>
        <p:blipFill>
          <a:blip r:embed="rId22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81" name="CustomShape 26">
            <a:extLst>
              <a:ext uri="{FF2B5EF4-FFF2-40B4-BE49-F238E27FC236}">
                <a16:creationId xmlns:a16="http://schemas.microsoft.com/office/drawing/2014/main" id="{F86588FE-747D-4CE4-8D86-8BA3C7A0A6D7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82" name="CustomShape 44">
            <a:extLst>
              <a:ext uri="{FF2B5EF4-FFF2-40B4-BE49-F238E27FC236}">
                <a16:creationId xmlns:a16="http://schemas.microsoft.com/office/drawing/2014/main" id="{AF82D51C-DFB1-4362-A0B9-B747DE7CF086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CustomShape 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57" name="CustomShape 2">
            <a:hlinkClick r:id="rId2" action="ppaction://hlinksldjump"/>
          </p:cNvPr>
          <p:cNvSpPr/>
          <p:nvPr/>
        </p:nvSpPr>
        <p:spPr>
          <a:xfrm>
            <a:off x="37720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58" name="CustomShape 3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59" name="CustomShape 4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1" name="CustomShape 6"/>
          <p:cNvSpPr/>
          <p:nvPr/>
        </p:nvSpPr>
        <p:spPr>
          <a:xfrm>
            <a:off x="152280" y="2857162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2" name="CustomShape 7"/>
          <p:cNvSpPr/>
          <p:nvPr/>
        </p:nvSpPr>
        <p:spPr>
          <a:xfrm>
            <a:off x="1981080" y="421308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3" name="CustomShape 8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4" name="CustomShape 9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5" name="CustomShape 10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6" name="CustomShape 11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7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8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9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70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71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72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73" name="CustomShape 18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78" name="CustomShape 23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овощи</a:t>
            </a:r>
            <a:endParaRPr dirty="0"/>
          </a:p>
        </p:txBody>
      </p:sp>
      <p:sp>
        <p:nvSpPr>
          <p:cNvPr id="879" name="CustomShape 24"/>
          <p:cNvSpPr/>
          <p:nvPr/>
        </p:nvSpPr>
        <p:spPr>
          <a:xfrm>
            <a:off x="1981080" y="42130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спаржа</a:t>
            </a:r>
            <a:endParaRPr dirty="0"/>
          </a:p>
        </p:txBody>
      </p:sp>
      <p:sp>
        <p:nvSpPr>
          <p:cNvPr id="880" name="CustomShape 25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баклажан</a:t>
            </a:r>
            <a:endParaRPr dirty="0"/>
          </a:p>
        </p:txBody>
      </p:sp>
      <p:sp>
        <p:nvSpPr>
          <p:cNvPr id="881" name="CustomShape 26"/>
          <p:cNvSpPr/>
          <p:nvPr/>
        </p:nvSpPr>
        <p:spPr>
          <a:xfrm>
            <a:off x="7340040" y="1503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брокколи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883" name="CustomShape 28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капуста</a:t>
            </a:r>
            <a:endParaRPr dirty="0"/>
          </a:p>
        </p:txBody>
      </p:sp>
      <p:sp>
        <p:nvSpPr>
          <p:cNvPr id="884" name="CustomShape 29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ц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ветная капуста</a:t>
            </a:r>
            <a:endParaRPr sz="1600" dirty="0"/>
          </a:p>
        </p:txBody>
      </p:sp>
      <p:sp>
        <p:nvSpPr>
          <p:cNvPr id="885" name="CustomShape 30"/>
          <p:cNvSpPr/>
          <p:nvPr/>
        </p:nvSpPr>
        <p:spPr>
          <a:xfrm>
            <a:off x="152280" y="283664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л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ук-порей</a:t>
            </a:r>
            <a:endParaRPr dirty="0"/>
          </a:p>
        </p:txBody>
      </p:sp>
      <p:sp>
        <p:nvSpPr>
          <p:cNvPr id="886" name="CustomShape 31"/>
          <p:cNvSpPr/>
          <p:nvPr/>
        </p:nvSpPr>
        <p:spPr>
          <a:xfrm>
            <a:off x="5562720" y="287331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кабачок</a:t>
            </a:r>
            <a:endParaRPr dirty="0"/>
          </a:p>
        </p:txBody>
      </p:sp>
      <p:sp>
        <p:nvSpPr>
          <p:cNvPr id="887" name="CustomShape 32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морковь</a:t>
            </a:r>
            <a:endParaRPr dirty="0"/>
          </a:p>
        </p:txBody>
      </p:sp>
      <p:sp>
        <p:nvSpPr>
          <p:cNvPr id="888" name="CustomShape 33"/>
          <p:cNvSpPr/>
          <p:nvPr/>
        </p:nvSpPr>
        <p:spPr>
          <a:xfrm>
            <a:off x="37468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картофель</a:t>
            </a:r>
            <a:endParaRPr dirty="0"/>
          </a:p>
        </p:txBody>
      </p:sp>
      <p:sp>
        <p:nvSpPr>
          <p:cNvPr id="889" name="CustomShape 34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лук</a:t>
            </a:r>
            <a:endParaRPr dirty="0"/>
          </a:p>
        </p:txBody>
      </p:sp>
      <p:sp>
        <p:nvSpPr>
          <p:cNvPr id="890" name="CustomShape 35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горох</a:t>
            </a:r>
            <a:endParaRPr dirty="0"/>
          </a:p>
        </p:txBody>
      </p:sp>
      <p:sp>
        <p:nvSpPr>
          <p:cNvPr id="892" name="CustomShape 37"/>
          <p:cNvSpPr/>
          <p:nvPr/>
        </p:nvSpPr>
        <p:spPr>
          <a:xfrm>
            <a:off x="152280" y="4435042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895" name="CustomShape 38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896" name="Picture 72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898" name="CustomShape 40"/>
          <p:cNvSpPr/>
          <p:nvPr/>
        </p:nvSpPr>
        <p:spPr>
          <a:xfrm>
            <a:off x="19810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грибы</a:t>
            </a:r>
            <a:endParaRPr dirty="0"/>
          </a:p>
        </p:txBody>
      </p:sp>
      <p:sp>
        <p:nvSpPr>
          <p:cNvPr id="900" name="CustomShape 42"/>
          <p:cNvSpPr/>
          <p:nvPr/>
        </p:nvSpPr>
        <p:spPr>
          <a:xfrm>
            <a:off x="152280" y="4208242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01" name="CustomShape 43"/>
          <p:cNvSpPr/>
          <p:nvPr/>
        </p:nvSpPr>
        <p:spPr>
          <a:xfrm>
            <a:off x="152280" y="41880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тыква</a:t>
            </a:r>
            <a:endParaRPr dirty="0"/>
          </a:p>
        </p:txBody>
      </p:sp>
      <p:sp>
        <p:nvSpPr>
          <p:cNvPr id="902" name="CustomShape 44"/>
          <p:cNvSpPr/>
          <p:nvPr/>
        </p:nvSpPr>
        <p:spPr>
          <a:xfrm>
            <a:off x="37720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репа</a:t>
            </a:r>
            <a:endParaRPr dirty="0"/>
          </a:p>
        </p:txBody>
      </p:sp>
      <p:sp>
        <p:nvSpPr>
          <p:cNvPr id="903" name="CustomShape 45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стручки</a:t>
            </a:r>
            <a:endParaRPr dirty="0"/>
          </a:p>
        </p:txBody>
      </p:sp>
      <p:pic>
        <p:nvPicPr>
          <p:cNvPr id="904" name="Picture 73"/>
          <p:cNvPicPr/>
          <p:nvPr/>
        </p:nvPicPr>
        <p:blipFill>
          <a:blip r:embed="rId5"/>
          <a:stretch/>
        </p:blipFill>
        <p:spPr>
          <a:xfrm>
            <a:off x="2387520" y="1803240"/>
            <a:ext cx="888120" cy="888120"/>
          </a:xfrm>
          <a:prstGeom prst="rect">
            <a:avLst/>
          </a:prstGeom>
          <a:ln>
            <a:noFill/>
          </a:ln>
        </p:spPr>
      </p:pic>
      <p:pic>
        <p:nvPicPr>
          <p:cNvPr id="905" name="Picture 91"/>
          <p:cNvPicPr/>
          <p:nvPr/>
        </p:nvPicPr>
        <p:blipFill>
          <a:blip r:embed="rId6"/>
          <a:stretch/>
        </p:blipFill>
        <p:spPr>
          <a:xfrm>
            <a:off x="2324160" y="4462200"/>
            <a:ext cx="912240" cy="912240"/>
          </a:xfrm>
          <a:prstGeom prst="rect">
            <a:avLst/>
          </a:prstGeom>
          <a:ln>
            <a:noFill/>
          </a:ln>
        </p:spPr>
      </p:pic>
      <p:pic>
        <p:nvPicPr>
          <p:cNvPr id="906" name="Picture 92"/>
          <p:cNvPicPr/>
          <p:nvPr/>
        </p:nvPicPr>
        <p:blipFill>
          <a:blip r:embed="rId7"/>
          <a:stretch/>
        </p:blipFill>
        <p:spPr>
          <a:xfrm>
            <a:off x="5943600" y="5808960"/>
            <a:ext cx="896040" cy="896040"/>
          </a:xfrm>
          <a:prstGeom prst="rect">
            <a:avLst/>
          </a:prstGeom>
          <a:ln>
            <a:noFill/>
          </a:ln>
        </p:spPr>
      </p:pic>
      <p:pic>
        <p:nvPicPr>
          <p:cNvPr id="907" name="Picture 93"/>
          <p:cNvPicPr/>
          <p:nvPr/>
        </p:nvPicPr>
        <p:blipFill>
          <a:blip r:embed="rId8"/>
          <a:stretch/>
        </p:blipFill>
        <p:spPr>
          <a:xfrm>
            <a:off x="5847840" y="1752480"/>
            <a:ext cx="991800" cy="991800"/>
          </a:xfrm>
          <a:prstGeom prst="rect">
            <a:avLst/>
          </a:prstGeom>
          <a:ln>
            <a:noFill/>
          </a:ln>
        </p:spPr>
      </p:pic>
      <p:pic>
        <p:nvPicPr>
          <p:cNvPr id="908" name="Picture 94"/>
          <p:cNvPicPr/>
          <p:nvPr/>
        </p:nvPicPr>
        <p:blipFill>
          <a:blip r:embed="rId9"/>
          <a:stretch/>
        </p:blipFill>
        <p:spPr>
          <a:xfrm>
            <a:off x="7670880" y="1752480"/>
            <a:ext cx="939240" cy="939240"/>
          </a:xfrm>
          <a:prstGeom prst="rect">
            <a:avLst/>
          </a:prstGeom>
          <a:ln>
            <a:noFill/>
          </a:ln>
        </p:spPr>
      </p:pic>
      <p:pic>
        <p:nvPicPr>
          <p:cNvPr id="909" name="Picture 95"/>
          <p:cNvPicPr/>
          <p:nvPr/>
        </p:nvPicPr>
        <p:blipFill>
          <a:blip r:embed="rId10"/>
          <a:stretch/>
        </p:blipFill>
        <p:spPr>
          <a:xfrm>
            <a:off x="2387520" y="3157920"/>
            <a:ext cx="748440" cy="748440"/>
          </a:xfrm>
          <a:prstGeom prst="rect">
            <a:avLst/>
          </a:prstGeom>
          <a:ln>
            <a:noFill/>
          </a:ln>
        </p:spPr>
      </p:pic>
      <p:pic>
        <p:nvPicPr>
          <p:cNvPr id="910" name="Picture 96"/>
          <p:cNvPicPr/>
          <p:nvPr/>
        </p:nvPicPr>
        <p:blipFill>
          <a:blip r:embed="rId11"/>
          <a:stretch/>
        </p:blipFill>
        <p:spPr>
          <a:xfrm>
            <a:off x="4073824" y="3059640"/>
            <a:ext cx="1065960" cy="1065960"/>
          </a:xfrm>
          <a:prstGeom prst="rect">
            <a:avLst/>
          </a:prstGeom>
          <a:ln>
            <a:noFill/>
          </a:ln>
        </p:spPr>
      </p:pic>
      <p:pic>
        <p:nvPicPr>
          <p:cNvPr id="911" name="Picture 97"/>
          <p:cNvPicPr/>
          <p:nvPr/>
        </p:nvPicPr>
        <p:blipFill>
          <a:blip r:embed="rId12"/>
          <a:stretch/>
        </p:blipFill>
        <p:spPr>
          <a:xfrm>
            <a:off x="7760160" y="3157920"/>
            <a:ext cx="786600" cy="786600"/>
          </a:xfrm>
          <a:prstGeom prst="rect">
            <a:avLst/>
          </a:prstGeom>
          <a:ln>
            <a:noFill/>
          </a:ln>
        </p:spPr>
      </p:pic>
      <p:pic>
        <p:nvPicPr>
          <p:cNvPr id="913" name="Picture 99"/>
          <p:cNvPicPr/>
          <p:nvPr/>
        </p:nvPicPr>
        <p:blipFill>
          <a:blip r:embed="rId13"/>
          <a:stretch/>
        </p:blipFill>
        <p:spPr>
          <a:xfrm>
            <a:off x="4178160" y="1778040"/>
            <a:ext cx="888120" cy="888120"/>
          </a:xfrm>
          <a:prstGeom prst="rect">
            <a:avLst/>
          </a:prstGeom>
          <a:ln>
            <a:noFill/>
          </a:ln>
        </p:spPr>
      </p:pic>
      <p:pic>
        <p:nvPicPr>
          <p:cNvPr id="914" name="Picture 100"/>
          <p:cNvPicPr/>
          <p:nvPr/>
        </p:nvPicPr>
        <p:blipFill>
          <a:blip r:embed="rId14"/>
          <a:stretch/>
        </p:blipFill>
        <p:spPr>
          <a:xfrm>
            <a:off x="4114800" y="4465440"/>
            <a:ext cx="807120" cy="807120"/>
          </a:xfrm>
          <a:prstGeom prst="rect">
            <a:avLst/>
          </a:prstGeom>
          <a:ln>
            <a:noFill/>
          </a:ln>
        </p:spPr>
      </p:pic>
      <p:pic>
        <p:nvPicPr>
          <p:cNvPr id="915" name="Picture 101"/>
          <p:cNvPicPr/>
          <p:nvPr/>
        </p:nvPicPr>
        <p:blipFill>
          <a:blip r:embed="rId15"/>
          <a:stretch/>
        </p:blipFill>
        <p:spPr>
          <a:xfrm>
            <a:off x="543600" y="3131482"/>
            <a:ext cx="903600" cy="903600"/>
          </a:xfrm>
          <a:prstGeom prst="rect">
            <a:avLst/>
          </a:prstGeom>
          <a:ln>
            <a:noFill/>
          </a:ln>
        </p:spPr>
      </p:pic>
      <p:pic>
        <p:nvPicPr>
          <p:cNvPr id="916" name="Picture 102"/>
          <p:cNvPicPr/>
          <p:nvPr/>
        </p:nvPicPr>
        <p:blipFill>
          <a:blip r:embed="rId16"/>
          <a:stretch/>
        </p:blipFill>
        <p:spPr>
          <a:xfrm>
            <a:off x="5943600" y="4419720"/>
            <a:ext cx="956160" cy="956160"/>
          </a:xfrm>
          <a:prstGeom prst="rect">
            <a:avLst/>
          </a:prstGeom>
          <a:ln>
            <a:noFill/>
          </a:ln>
        </p:spPr>
      </p:pic>
      <p:pic>
        <p:nvPicPr>
          <p:cNvPr id="917" name="Picture 105"/>
          <p:cNvPicPr/>
          <p:nvPr/>
        </p:nvPicPr>
        <p:blipFill>
          <a:blip r:embed="rId17"/>
          <a:stretch/>
        </p:blipFill>
        <p:spPr>
          <a:xfrm>
            <a:off x="7772400" y="4529520"/>
            <a:ext cx="710640" cy="710640"/>
          </a:xfrm>
          <a:prstGeom prst="rect">
            <a:avLst/>
          </a:prstGeom>
          <a:ln>
            <a:noFill/>
          </a:ln>
        </p:spPr>
      </p:pic>
      <p:pic>
        <p:nvPicPr>
          <p:cNvPr id="918" name="Picture 106"/>
          <p:cNvPicPr/>
          <p:nvPr/>
        </p:nvPicPr>
        <p:blipFill>
          <a:blip r:embed="rId18"/>
          <a:stretch/>
        </p:blipFill>
        <p:spPr>
          <a:xfrm>
            <a:off x="526320" y="4457362"/>
            <a:ext cx="844560" cy="844560"/>
          </a:xfrm>
          <a:prstGeom prst="rect">
            <a:avLst/>
          </a:prstGeom>
          <a:ln>
            <a:noFill/>
          </a:ln>
        </p:spPr>
      </p:pic>
      <p:pic>
        <p:nvPicPr>
          <p:cNvPr id="919" name="Picture 109"/>
          <p:cNvPicPr/>
          <p:nvPr/>
        </p:nvPicPr>
        <p:blipFill>
          <a:blip r:embed="rId19"/>
          <a:stretch/>
        </p:blipFill>
        <p:spPr>
          <a:xfrm>
            <a:off x="2395800" y="5824800"/>
            <a:ext cx="879840" cy="879840"/>
          </a:xfrm>
          <a:prstGeom prst="rect">
            <a:avLst/>
          </a:prstGeom>
          <a:ln>
            <a:noFill/>
          </a:ln>
        </p:spPr>
      </p:pic>
      <p:pic>
        <p:nvPicPr>
          <p:cNvPr id="920" name="Picture 110"/>
          <p:cNvPicPr/>
          <p:nvPr/>
        </p:nvPicPr>
        <p:blipFill>
          <a:blip r:embed="rId20"/>
          <a:stretch/>
        </p:blipFill>
        <p:spPr>
          <a:xfrm>
            <a:off x="4114800" y="581148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921" name="Picture 113"/>
          <p:cNvPicPr/>
          <p:nvPr/>
        </p:nvPicPr>
        <p:blipFill>
          <a:blip r:embed="rId21"/>
          <a:stretch/>
        </p:blipFill>
        <p:spPr>
          <a:xfrm>
            <a:off x="5897160" y="3101400"/>
            <a:ext cx="942480" cy="942480"/>
          </a:xfrm>
          <a:prstGeom prst="rect">
            <a:avLst/>
          </a:prstGeom>
          <a:ln>
            <a:noFill/>
          </a:ln>
        </p:spPr>
      </p:pic>
      <p:sp>
        <p:nvSpPr>
          <p:cNvPr id="922" name="CustomShape 46"/>
          <p:cNvSpPr/>
          <p:nvPr/>
        </p:nvSpPr>
        <p:spPr>
          <a:xfrm>
            <a:off x="556272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кукуруза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vegetables</a:t>
            </a:r>
          </a:p>
        </p:txBody>
      </p:sp>
      <p:sp>
        <p:nvSpPr>
          <p:cNvPr id="69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1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2" name="Picture 69"/>
          <p:cNvPicPr/>
          <p:nvPr/>
        </p:nvPicPr>
        <p:blipFill>
          <a:blip r:embed="rId22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3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4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5" name="Picture 70"/>
          <p:cNvPicPr/>
          <p:nvPr/>
        </p:nvPicPr>
        <p:blipFill>
          <a:blip r:embed="rId23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6" name="CustomShape 20">
            <a:extLst>
              <a:ext uri="{FF2B5EF4-FFF2-40B4-BE49-F238E27FC236}">
                <a16:creationId xmlns:a16="http://schemas.microsoft.com/office/drawing/2014/main" id="{8B1811A4-C6AE-43A5-8579-7F399744BFDA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7" name="Picture 69">
            <a:extLst>
              <a:ext uri="{FF2B5EF4-FFF2-40B4-BE49-F238E27FC236}">
                <a16:creationId xmlns:a16="http://schemas.microsoft.com/office/drawing/2014/main" id="{97B6FF0E-7F7B-4626-A853-359F030F67F3}"/>
              </a:ext>
            </a:extLst>
          </p:cNvPr>
          <p:cNvPicPr/>
          <p:nvPr/>
        </p:nvPicPr>
        <p:blipFill>
          <a:blip r:embed="rId22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8" name="CustomShape 17">
            <a:extLst>
              <a:ext uri="{FF2B5EF4-FFF2-40B4-BE49-F238E27FC236}">
                <a16:creationId xmlns:a16="http://schemas.microsoft.com/office/drawing/2014/main" id="{5134A520-4237-43ED-8E50-C1E939A9DE70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9" name="Picture 70">
            <a:extLst>
              <a:ext uri="{FF2B5EF4-FFF2-40B4-BE49-F238E27FC236}">
                <a16:creationId xmlns:a16="http://schemas.microsoft.com/office/drawing/2014/main" id="{09C134F0-44C6-4DE3-A4F2-989C9DB377CA}"/>
              </a:ext>
            </a:extLst>
          </p:cNvPr>
          <p:cNvPicPr/>
          <p:nvPr/>
        </p:nvPicPr>
        <p:blipFill>
          <a:blip r:embed="rId23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80" name="CustomShape 26">
            <a:extLst>
              <a:ext uri="{FF2B5EF4-FFF2-40B4-BE49-F238E27FC236}">
                <a16:creationId xmlns:a16="http://schemas.microsoft.com/office/drawing/2014/main" id="{AE7EE6BB-6A64-49BC-9D6A-750D9A0FC22A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81" name="CustomShape 44">
            <a:extLst>
              <a:ext uri="{FF2B5EF4-FFF2-40B4-BE49-F238E27FC236}">
                <a16:creationId xmlns:a16="http://schemas.microsoft.com/office/drawing/2014/main" id="{DEC91627-E967-4C8B-AC44-8B390192FB72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5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6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7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8" name="CustomShape 5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9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0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1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2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3" name="CustomShape 10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4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6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7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8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9" name="CustomShape 16"/>
          <p:cNvSpPr/>
          <p:nvPr/>
        </p:nvSpPr>
        <p:spPr>
          <a:xfrm>
            <a:off x="7340760" y="1489913"/>
            <a:ext cx="1599480" cy="1162800"/>
          </a:xfrm>
          <a:prstGeom prst="rect">
            <a:avLst/>
          </a:prstGeom>
          <a:solidFill>
            <a:srgbClr val="FF0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sp>
        <p:nvSpPr>
          <p:cNvPr id="940" name="CustomShape 17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45" name="CustomShape 22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газировка</a:t>
            </a:r>
            <a:endParaRPr dirty="0"/>
          </a:p>
        </p:txBody>
      </p:sp>
      <p:sp>
        <p:nvSpPr>
          <p:cNvPr id="946" name="CustomShape 23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оранжад</a:t>
            </a:r>
            <a:endParaRPr dirty="0"/>
          </a:p>
        </p:txBody>
      </p:sp>
      <p:sp>
        <p:nvSpPr>
          <p:cNvPr id="947" name="CustomShape 24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лимонад</a:t>
            </a:r>
            <a:endParaRPr dirty="0"/>
          </a:p>
        </p:txBody>
      </p:sp>
      <p:sp>
        <p:nvSpPr>
          <p:cNvPr id="954" name="CustomShape 29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955" name="Picture 72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959" name="CustomShape 33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61" name="Picture 46"/>
          <p:cNvPicPr/>
          <p:nvPr/>
        </p:nvPicPr>
        <p:blipFill>
          <a:blip r:embed="rId4"/>
          <a:stretch/>
        </p:blipFill>
        <p:spPr>
          <a:xfrm>
            <a:off x="4155060" y="1635120"/>
            <a:ext cx="1004400" cy="1004400"/>
          </a:xfrm>
          <a:prstGeom prst="rect">
            <a:avLst/>
          </a:prstGeom>
          <a:ln>
            <a:noFill/>
          </a:ln>
        </p:spPr>
      </p:pic>
      <p:pic>
        <p:nvPicPr>
          <p:cNvPr id="962" name="Picture 48"/>
          <p:cNvPicPr/>
          <p:nvPr/>
        </p:nvPicPr>
        <p:blipFill>
          <a:blip r:embed="rId5"/>
          <a:stretch/>
        </p:blipFill>
        <p:spPr>
          <a:xfrm>
            <a:off x="5967360" y="1750040"/>
            <a:ext cx="867960" cy="867960"/>
          </a:xfrm>
          <a:prstGeom prst="rect">
            <a:avLst/>
          </a:prstGeom>
          <a:ln>
            <a:noFill/>
          </a:ln>
        </p:spPr>
      </p:pic>
      <p:pic>
        <p:nvPicPr>
          <p:cNvPr id="963" name="Picture 54"/>
          <p:cNvPicPr/>
          <p:nvPr/>
        </p:nvPicPr>
        <p:blipFill>
          <a:blip r:embed="rId4"/>
          <a:srcRect r="47539"/>
          <a:stretch/>
        </p:blipFill>
        <p:spPr>
          <a:xfrm>
            <a:off x="2503800" y="1548280"/>
            <a:ext cx="554040" cy="105768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Fizzy drinks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20031" r="12909" b="19823"/>
          <a:stretch/>
        </p:blipFill>
        <p:spPr>
          <a:xfrm>
            <a:off x="7531220" y="1787190"/>
            <a:ext cx="1231900" cy="876300"/>
          </a:xfrm>
          <a:prstGeom prst="rect">
            <a:avLst/>
          </a:prstGeom>
        </p:spPr>
      </p:pic>
      <p:sp>
        <p:nvSpPr>
          <p:cNvPr id="38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39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40" name="Picture 69"/>
          <p:cNvPicPr/>
          <p:nvPr/>
        </p:nvPicPr>
        <p:blipFill>
          <a:blip r:embed="rId7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41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45" name="Picture 70"/>
          <p:cNvPicPr/>
          <p:nvPr/>
        </p:nvPicPr>
        <p:blipFill>
          <a:blip r:embed="rId8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46" name="CustomShape 24">
            <a:extLst>
              <a:ext uri="{FF2B5EF4-FFF2-40B4-BE49-F238E27FC236}">
                <a16:creationId xmlns:a16="http://schemas.microsoft.com/office/drawing/2014/main" id="{2F18E21E-DFFD-438F-AE6A-4D95F35B283B}"/>
              </a:ext>
            </a:extLst>
          </p:cNvPr>
          <p:cNvSpPr/>
          <p:nvPr/>
        </p:nvSpPr>
        <p:spPr>
          <a:xfrm>
            <a:off x="7359840" y="151611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к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ока-кола</a:t>
            </a:r>
            <a:endParaRPr dirty="0"/>
          </a:p>
        </p:txBody>
      </p:sp>
      <p:sp>
        <p:nvSpPr>
          <p:cNvPr id="47" name="CustomShape 20">
            <a:extLst>
              <a:ext uri="{FF2B5EF4-FFF2-40B4-BE49-F238E27FC236}">
                <a16:creationId xmlns:a16="http://schemas.microsoft.com/office/drawing/2014/main" id="{32F99529-CAB7-4056-AB83-C131DC9F8BEB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48" name="Picture 69">
            <a:extLst>
              <a:ext uri="{FF2B5EF4-FFF2-40B4-BE49-F238E27FC236}">
                <a16:creationId xmlns:a16="http://schemas.microsoft.com/office/drawing/2014/main" id="{3909D5D2-6346-46E8-8FA2-45ECA10EB5FC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49" name="CustomShape 17">
            <a:extLst>
              <a:ext uri="{FF2B5EF4-FFF2-40B4-BE49-F238E27FC236}">
                <a16:creationId xmlns:a16="http://schemas.microsoft.com/office/drawing/2014/main" id="{BDD7BD02-7A5E-4453-869E-46B274E928EB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50" name="Picture 70">
            <a:extLst>
              <a:ext uri="{FF2B5EF4-FFF2-40B4-BE49-F238E27FC236}">
                <a16:creationId xmlns:a16="http://schemas.microsoft.com/office/drawing/2014/main" id="{D6C2D963-ADEE-4B82-AEEC-E216F87DC270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51" name="CustomShape 26">
            <a:extLst>
              <a:ext uri="{FF2B5EF4-FFF2-40B4-BE49-F238E27FC236}">
                <a16:creationId xmlns:a16="http://schemas.microsoft.com/office/drawing/2014/main" id="{70A309E3-751C-49B7-8210-DF7C16B98B8C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52" name="CustomShape 44">
            <a:extLst>
              <a:ext uri="{FF2B5EF4-FFF2-40B4-BE49-F238E27FC236}">
                <a16:creationId xmlns:a16="http://schemas.microsoft.com/office/drawing/2014/main" id="{D920665F-A294-4247-9196-41B9D1F34F0E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sp>
        <p:nvSpPr>
          <p:cNvPr id="43" name="CustomShape 47">
            <a:hlinkClick r:id="rId9" action="ppaction://hlinksldjump"/>
            <a:extLst>
              <a:ext uri="{FF2B5EF4-FFF2-40B4-BE49-F238E27FC236}">
                <a16:creationId xmlns:a16="http://schemas.microsoft.com/office/drawing/2014/main" id="{A0D9B8A2-B8E7-476A-A115-62C6AF7CF3B9}"/>
              </a:ext>
            </a:extLst>
          </p:cNvPr>
          <p:cNvSpPr/>
          <p:nvPr/>
        </p:nvSpPr>
        <p:spPr>
          <a:xfrm>
            <a:off x="5563080" y="28548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" name="CustomShape 22">
            <a:extLst>
              <a:ext uri="{FF2B5EF4-FFF2-40B4-BE49-F238E27FC236}">
                <a16:creationId xmlns:a16="http://schemas.microsoft.com/office/drawing/2014/main" id="{A1D73222-DEDE-4886-AA05-79AD95AF5B4E}"/>
              </a:ext>
            </a:extLst>
          </p:cNvPr>
          <p:cNvSpPr/>
          <p:nvPr/>
        </p:nvSpPr>
        <p:spPr>
          <a:xfrm>
            <a:off x="5531850" y="2850966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вкус</a:t>
            </a:r>
            <a:endParaRPr dirty="0"/>
          </a:p>
        </p:txBody>
      </p:sp>
      <p:pic>
        <p:nvPicPr>
          <p:cNvPr id="53" name="Picture 150">
            <a:extLst>
              <a:ext uri="{FF2B5EF4-FFF2-40B4-BE49-F238E27FC236}">
                <a16:creationId xmlns:a16="http://schemas.microsoft.com/office/drawing/2014/main" id="{146E7D2A-8A9E-43B1-BB7D-AD0F184E8606}"/>
              </a:ext>
            </a:extLst>
          </p:cNvPr>
          <p:cNvPicPr/>
          <p:nvPr/>
        </p:nvPicPr>
        <p:blipFill>
          <a:blip r:embed="rId10"/>
          <a:stretch/>
        </p:blipFill>
        <p:spPr>
          <a:xfrm rot="783600">
            <a:off x="5627970" y="3104046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55" name="Picture 151">
            <a:extLst>
              <a:ext uri="{FF2B5EF4-FFF2-40B4-BE49-F238E27FC236}">
                <a16:creationId xmlns:a16="http://schemas.microsoft.com/office/drawing/2014/main" id="{66255419-3E8D-4545-8AE2-9B0A662363B0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6394680" y="3232557"/>
            <a:ext cx="603720" cy="60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CustomShape 1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6" name="CustomShape 2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7" name="CustomShape 3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8" name="CustomShape 4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70" name="CustomShape 6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71" name="CustomShape 7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72" name="CustomShape 8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73" name="CustomShape 9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78" name="CustomShape 14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кофе</a:t>
            </a:r>
            <a:endParaRPr dirty="0"/>
          </a:p>
        </p:txBody>
      </p:sp>
      <p:sp>
        <p:nvSpPr>
          <p:cNvPr id="979" name="CustomShape 15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чай</a:t>
            </a:r>
            <a:endParaRPr dirty="0"/>
          </a:p>
        </p:txBody>
      </p:sp>
      <p:sp>
        <p:nvSpPr>
          <p:cNvPr id="980" name="CustomShape 16"/>
          <p:cNvSpPr/>
          <p:nvPr/>
        </p:nvSpPr>
        <p:spPr>
          <a:xfrm>
            <a:off x="7340040" y="1503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г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орячий шоколад</a:t>
            </a:r>
            <a:endParaRPr sz="1400"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981" name="CustomShape 17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молоко</a:t>
            </a:r>
            <a:endParaRPr dirty="0"/>
          </a:p>
        </p:txBody>
      </p:sp>
      <p:sp>
        <p:nvSpPr>
          <p:cNvPr id="982" name="CustomShape 18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вода</a:t>
            </a:r>
            <a:endParaRPr dirty="0"/>
          </a:p>
        </p:txBody>
      </p:sp>
      <p:sp>
        <p:nvSpPr>
          <p:cNvPr id="983" name="CustomShape 19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melon</a:t>
            </a:r>
            <a:endParaRPr/>
          </a:p>
        </p:txBody>
      </p:sp>
      <p:sp>
        <p:nvSpPr>
          <p:cNvPr id="985" name="CustomShape 21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plum</a:t>
            </a:r>
            <a:endParaRPr/>
          </a:p>
        </p:txBody>
      </p:sp>
      <p:sp>
        <p:nvSpPr>
          <p:cNvPr id="986" name="CustomShape 22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orange</a:t>
            </a:r>
            <a:endParaRPr/>
          </a:p>
        </p:txBody>
      </p:sp>
      <p:sp>
        <p:nvSpPr>
          <p:cNvPr id="991" name="CustomShape 25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992" name="Picture 72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994" name="CustomShape 27"/>
          <p:cNvSpPr/>
          <p:nvPr/>
        </p:nvSpPr>
        <p:spPr>
          <a:xfrm>
            <a:off x="19810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strawberry</a:t>
            </a:r>
            <a:endParaRPr/>
          </a:p>
        </p:txBody>
      </p:sp>
      <p:sp>
        <p:nvSpPr>
          <p:cNvPr id="997" name="CustomShape 30"/>
          <p:cNvSpPr/>
          <p:nvPr/>
        </p:nvSpPr>
        <p:spPr>
          <a:xfrm>
            <a:off x="37720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kiwi</a:t>
            </a:r>
            <a:endParaRPr/>
          </a:p>
        </p:txBody>
      </p:sp>
      <p:sp>
        <p:nvSpPr>
          <p:cNvPr id="998" name="CustomShape 31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pineapple</a:t>
            </a:r>
            <a:endParaRPr/>
          </a:p>
        </p:txBody>
      </p:sp>
      <p:sp>
        <p:nvSpPr>
          <p:cNvPr id="999" name="CustomShape 32"/>
          <p:cNvSpPr/>
          <p:nvPr/>
        </p:nvSpPr>
        <p:spPr>
          <a:xfrm>
            <a:off x="1981080" y="556272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00" name="CustomShape 33"/>
          <p:cNvSpPr/>
          <p:nvPr/>
        </p:nvSpPr>
        <p:spPr>
          <a:xfrm>
            <a:off x="1981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</a:t>
            </a:r>
            <a:endParaRPr dirty="0"/>
          </a:p>
        </p:txBody>
      </p:sp>
      <p:pic>
        <p:nvPicPr>
          <p:cNvPr id="1001" name="Picture 92"/>
          <p:cNvPicPr/>
          <p:nvPr/>
        </p:nvPicPr>
        <p:blipFill>
          <a:blip r:embed="rId5"/>
          <a:stretch/>
        </p:blipFill>
        <p:spPr>
          <a:xfrm>
            <a:off x="2362320" y="5845320"/>
            <a:ext cx="935640" cy="935640"/>
          </a:xfrm>
          <a:prstGeom prst="rect">
            <a:avLst/>
          </a:prstGeom>
          <a:ln>
            <a:noFill/>
          </a:ln>
        </p:spPr>
      </p:pic>
      <p:sp>
        <p:nvSpPr>
          <p:cNvPr id="1002" name="CustomShape 34"/>
          <p:cNvSpPr/>
          <p:nvPr/>
        </p:nvSpPr>
        <p:spPr>
          <a:xfrm>
            <a:off x="3772080" y="5562720"/>
            <a:ext cx="1599480" cy="1162800"/>
          </a:xfrm>
          <a:prstGeom prst="rect">
            <a:avLst/>
          </a:prstGeom>
          <a:solidFill>
            <a:srgbClr val="FF7DE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03" name="CustomShape 35"/>
          <p:cNvSpPr/>
          <p:nvPr/>
        </p:nvSpPr>
        <p:spPr>
          <a:xfrm>
            <a:off x="3772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</a:t>
            </a:r>
            <a:endParaRPr dirty="0"/>
          </a:p>
        </p:txBody>
      </p:sp>
      <p:sp>
        <p:nvSpPr>
          <p:cNvPr id="1005" name="CustomShape 37">
            <a:hlinkClick r:id="rId6" action="ppaction://hlinksldjump"/>
          </p:cNvPr>
          <p:cNvSpPr/>
          <p:nvPr/>
        </p:nvSpPr>
        <p:spPr>
          <a:xfrm>
            <a:off x="152280" y="28753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06" name="CustomShape 38"/>
          <p:cNvSpPr/>
          <p:nvPr/>
        </p:nvSpPr>
        <p:spPr>
          <a:xfrm>
            <a:off x="152280" y="287532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О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напитках</a:t>
            </a:r>
            <a:endParaRPr sz="2400" dirty="0"/>
          </a:p>
        </p:txBody>
      </p:sp>
      <p:sp>
        <p:nvSpPr>
          <p:cNvPr id="1007" name="CustomShape 39">
            <a:hlinkClick r:id="rId7" action="ppaction://hlinksldjump"/>
          </p:cNvPr>
          <p:cNvSpPr/>
          <p:nvPr/>
        </p:nvSpPr>
        <p:spPr>
          <a:xfrm>
            <a:off x="152280" y="41911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08" name="CustomShape 40"/>
          <p:cNvSpPr/>
          <p:nvPr/>
        </p:nvSpPr>
        <p:spPr>
          <a:xfrm>
            <a:off x="152280" y="419112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сок</a:t>
            </a:r>
            <a:endParaRPr dirty="0"/>
          </a:p>
        </p:txBody>
      </p:sp>
      <p:sp>
        <p:nvSpPr>
          <p:cNvPr id="1011" name="CustomShape 43">
            <a:hlinkClick r:id="rId8" action="ppaction://hlinksldjump"/>
          </p:cNvPr>
          <p:cNvSpPr/>
          <p:nvPr/>
        </p:nvSpPr>
        <p:spPr>
          <a:xfrm>
            <a:off x="3772080" y="41706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12" name="CustomShape 44"/>
          <p:cNvSpPr/>
          <p:nvPr/>
        </p:nvSpPr>
        <p:spPr>
          <a:xfrm>
            <a:off x="3772080" y="41706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коктейль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sz="2400" dirty="0"/>
          </a:p>
        </p:txBody>
      </p:sp>
      <p:sp>
        <p:nvSpPr>
          <p:cNvPr id="1013" name="CustomShape 45">
            <a:hlinkClick r:id="rId9" action="ppaction://hlinksldjump"/>
          </p:cNvPr>
          <p:cNvSpPr/>
          <p:nvPr/>
        </p:nvSpPr>
        <p:spPr>
          <a:xfrm>
            <a:off x="5562720" y="41911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14" name="CustomShape 46"/>
          <p:cNvSpPr/>
          <p:nvPr/>
        </p:nvSpPr>
        <p:spPr>
          <a:xfrm>
            <a:off x="5562720" y="419112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000000"/>
                </a:solidFill>
                <a:latin typeface="Comic Sans MS"/>
                <a:ea typeface="DejaVu Sans"/>
              </a:rPr>
              <a:t>газировка</a:t>
            </a:r>
            <a:endParaRPr sz="2800" dirty="0"/>
          </a:p>
        </p:txBody>
      </p:sp>
      <p:sp>
        <p:nvSpPr>
          <p:cNvPr id="1015" name="CustomShape 47">
            <a:hlinkClick r:id="rId10" action="ppaction://hlinksldjump"/>
          </p:cNvPr>
          <p:cNvSpPr/>
          <p:nvPr/>
        </p:nvSpPr>
        <p:spPr>
          <a:xfrm>
            <a:off x="7340040" y="41706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16" name="CustomShape 48"/>
          <p:cNvSpPr/>
          <p:nvPr/>
        </p:nvSpPr>
        <p:spPr>
          <a:xfrm>
            <a:off x="7340040" y="41706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алкоголь</a:t>
            </a:r>
            <a:endParaRPr sz="2800" dirty="0"/>
          </a:p>
        </p:txBody>
      </p:sp>
      <p:sp>
        <p:nvSpPr>
          <p:cNvPr id="1017" name="CustomShape 49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18" name="CustomShape 50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напиток</a:t>
            </a:r>
            <a:endParaRPr dirty="0"/>
          </a:p>
        </p:txBody>
      </p:sp>
      <p:pic>
        <p:nvPicPr>
          <p:cNvPr id="1019" name="Picture 129"/>
          <p:cNvPicPr/>
          <p:nvPr/>
        </p:nvPicPr>
        <p:blipFill>
          <a:blip r:embed="rId11"/>
          <a:stretch/>
        </p:blipFill>
        <p:spPr>
          <a:xfrm>
            <a:off x="2387520" y="1778040"/>
            <a:ext cx="888120" cy="888120"/>
          </a:xfrm>
          <a:prstGeom prst="rect">
            <a:avLst/>
          </a:prstGeom>
          <a:ln>
            <a:noFill/>
          </a:ln>
        </p:spPr>
      </p:pic>
      <p:pic>
        <p:nvPicPr>
          <p:cNvPr id="1020" name="Picture 131"/>
          <p:cNvPicPr/>
          <p:nvPr/>
        </p:nvPicPr>
        <p:blipFill>
          <a:blip r:embed="rId12"/>
          <a:stretch/>
        </p:blipFill>
        <p:spPr>
          <a:xfrm>
            <a:off x="152280" y="4447800"/>
            <a:ext cx="850320" cy="850320"/>
          </a:xfrm>
          <a:prstGeom prst="rect">
            <a:avLst/>
          </a:prstGeom>
          <a:ln>
            <a:noFill/>
          </a:ln>
        </p:spPr>
      </p:pic>
      <p:pic>
        <p:nvPicPr>
          <p:cNvPr id="1021" name="Picture 132"/>
          <p:cNvPicPr/>
          <p:nvPr/>
        </p:nvPicPr>
        <p:blipFill>
          <a:blip r:embed="rId13"/>
          <a:stretch/>
        </p:blipFill>
        <p:spPr>
          <a:xfrm>
            <a:off x="4140360" y="1778040"/>
            <a:ext cx="888120" cy="888120"/>
          </a:xfrm>
          <a:prstGeom prst="rect">
            <a:avLst/>
          </a:prstGeom>
          <a:ln>
            <a:noFill/>
          </a:ln>
        </p:spPr>
      </p:pic>
      <p:pic>
        <p:nvPicPr>
          <p:cNvPr id="1022" name="Picture 133"/>
          <p:cNvPicPr/>
          <p:nvPr/>
        </p:nvPicPr>
        <p:blipFill>
          <a:blip r:embed="rId14"/>
          <a:stretch/>
        </p:blipFill>
        <p:spPr>
          <a:xfrm>
            <a:off x="5892840" y="1721160"/>
            <a:ext cx="888120" cy="888120"/>
          </a:xfrm>
          <a:prstGeom prst="rect">
            <a:avLst/>
          </a:prstGeom>
          <a:ln>
            <a:noFill/>
          </a:ln>
        </p:spPr>
      </p:pic>
      <p:pic>
        <p:nvPicPr>
          <p:cNvPr id="1023" name="Picture 134"/>
          <p:cNvPicPr/>
          <p:nvPr/>
        </p:nvPicPr>
        <p:blipFill>
          <a:blip r:embed="rId15"/>
          <a:stretch/>
        </p:blipFill>
        <p:spPr>
          <a:xfrm>
            <a:off x="7709040" y="1765440"/>
            <a:ext cx="901080" cy="901080"/>
          </a:xfrm>
          <a:prstGeom prst="rect">
            <a:avLst/>
          </a:prstGeom>
          <a:ln>
            <a:noFill/>
          </a:ln>
        </p:spPr>
      </p:pic>
      <p:pic>
        <p:nvPicPr>
          <p:cNvPr id="1024" name="Picture 136"/>
          <p:cNvPicPr/>
          <p:nvPr/>
        </p:nvPicPr>
        <p:blipFill>
          <a:blip r:embed="rId16"/>
          <a:stretch/>
        </p:blipFill>
        <p:spPr>
          <a:xfrm>
            <a:off x="546120" y="3152160"/>
            <a:ext cx="901080" cy="901080"/>
          </a:xfrm>
          <a:prstGeom prst="rect">
            <a:avLst/>
          </a:prstGeom>
          <a:ln>
            <a:noFill/>
          </a:ln>
        </p:spPr>
      </p:pic>
      <p:pic>
        <p:nvPicPr>
          <p:cNvPr id="1025" name="Picture 137"/>
          <p:cNvPicPr/>
          <p:nvPr/>
        </p:nvPicPr>
        <p:blipFill>
          <a:blip r:embed="rId17"/>
          <a:stretch/>
        </p:blipFill>
        <p:spPr>
          <a:xfrm>
            <a:off x="4140360" y="4409640"/>
            <a:ext cx="888120" cy="888120"/>
          </a:xfrm>
          <a:prstGeom prst="rect">
            <a:avLst/>
          </a:prstGeom>
          <a:ln>
            <a:noFill/>
          </a:ln>
        </p:spPr>
      </p:pic>
      <p:pic>
        <p:nvPicPr>
          <p:cNvPr id="1026" name="Picture 138"/>
          <p:cNvPicPr/>
          <p:nvPr/>
        </p:nvPicPr>
        <p:blipFill>
          <a:blip r:embed="rId18"/>
          <a:stretch/>
        </p:blipFill>
        <p:spPr>
          <a:xfrm>
            <a:off x="2286000" y="3111480"/>
            <a:ext cx="1002600" cy="1002600"/>
          </a:xfrm>
          <a:prstGeom prst="rect">
            <a:avLst/>
          </a:prstGeom>
          <a:ln>
            <a:noFill/>
          </a:ln>
        </p:spPr>
      </p:pic>
      <p:pic>
        <p:nvPicPr>
          <p:cNvPr id="1027" name="Picture 139"/>
          <p:cNvPicPr/>
          <p:nvPr/>
        </p:nvPicPr>
        <p:blipFill>
          <a:blip r:embed="rId19"/>
          <a:stretch/>
        </p:blipFill>
        <p:spPr>
          <a:xfrm>
            <a:off x="4185000" y="3124080"/>
            <a:ext cx="843480" cy="843480"/>
          </a:xfrm>
          <a:prstGeom prst="rect">
            <a:avLst/>
          </a:prstGeom>
          <a:ln>
            <a:noFill/>
          </a:ln>
        </p:spPr>
      </p:pic>
      <p:pic>
        <p:nvPicPr>
          <p:cNvPr id="1028" name="Picture 140"/>
          <p:cNvPicPr/>
          <p:nvPr/>
        </p:nvPicPr>
        <p:blipFill>
          <a:blip r:embed="rId11"/>
          <a:stretch/>
        </p:blipFill>
        <p:spPr>
          <a:xfrm>
            <a:off x="987712" y="4409640"/>
            <a:ext cx="888120" cy="888120"/>
          </a:xfrm>
          <a:prstGeom prst="rect">
            <a:avLst/>
          </a:prstGeom>
          <a:ln>
            <a:noFill/>
          </a:ln>
        </p:spPr>
      </p:pic>
      <p:pic>
        <p:nvPicPr>
          <p:cNvPr id="1031" name="Picture 143"/>
          <p:cNvPicPr/>
          <p:nvPr/>
        </p:nvPicPr>
        <p:blipFill>
          <a:blip r:embed="rId20"/>
          <a:srcRect r="47539"/>
          <a:stretch/>
        </p:blipFill>
        <p:spPr>
          <a:xfrm>
            <a:off x="6074640" y="4275720"/>
            <a:ext cx="554040" cy="1057680"/>
          </a:xfrm>
          <a:prstGeom prst="rect">
            <a:avLst/>
          </a:prstGeom>
          <a:ln>
            <a:noFill/>
          </a:ln>
        </p:spPr>
      </p:pic>
      <p:pic>
        <p:nvPicPr>
          <p:cNvPr id="1032" name="Picture 144"/>
          <p:cNvPicPr/>
          <p:nvPr/>
        </p:nvPicPr>
        <p:blipFill>
          <a:blip r:embed="rId21"/>
          <a:stretch/>
        </p:blipFill>
        <p:spPr>
          <a:xfrm>
            <a:off x="7397640" y="4495680"/>
            <a:ext cx="748440" cy="748440"/>
          </a:xfrm>
          <a:prstGeom prst="rect">
            <a:avLst/>
          </a:prstGeom>
          <a:ln>
            <a:noFill/>
          </a:ln>
        </p:spPr>
      </p:pic>
      <p:pic>
        <p:nvPicPr>
          <p:cNvPr id="1033" name="Picture 145"/>
          <p:cNvPicPr/>
          <p:nvPr/>
        </p:nvPicPr>
        <p:blipFill>
          <a:blip r:embed="rId22"/>
          <a:stretch/>
        </p:blipFill>
        <p:spPr>
          <a:xfrm>
            <a:off x="7986960" y="4419720"/>
            <a:ext cx="851760" cy="85176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drinks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2" b="24227"/>
          <a:stretch/>
        </p:blipFill>
        <p:spPr>
          <a:xfrm>
            <a:off x="4017492" y="5831840"/>
            <a:ext cx="1133856" cy="812800"/>
          </a:xfrm>
          <a:prstGeom prst="rect">
            <a:avLst/>
          </a:prstGeom>
        </p:spPr>
      </p:pic>
      <p:sp>
        <p:nvSpPr>
          <p:cNvPr id="69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0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1" name="Picture 69"/>
          <p:cNvPicPr/>
          <p:nvPr/>
        </p:nvPicPr>
        <p:blipFill>
          <a:blip r:embed="rId24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3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5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6" name="Picture 70"/>
          <p:cNvPicPr/>
          <p:nvPr/>
        </p:nvPicPr>
        <p:blipFill>
          <a:blip r:embed="rId25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7" name="CustomShape 20">
            <a:extLst>
              <a:ext uri="{FF2B5EF4-FFF2-40B4-BE49-F238E27FC236}">
                <a16:creationId xmlns:a16="http://schemas.microsoft.com/office/drawing/2014/main" id="{7B363B29-B95C-4136-A4BE-74B87B7EC556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8" name="Picture 69">
            <a:extLst>
              <a:ext uri="{FF2B5EF4-FFF2-40B4-BE49-F238E27FC236}">
                <a16:creationId xmlns:a16="http://schemas.microsoft.com/office/drawing/2014/main" id="{EB7FF0E4-77F2-4F50-8284-ECBF2C5DF617}"/>
              </a:ext>
            </a:extLst>
          </p:cNvPr>
          <p:cNvPicPr/>
          <p:nvPr/>
        </p:nvPicPr>
        <p:blipFill>
          <a:blip r:embed="rId24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9" name="CustomShape 17">
            <a:extLst>
              <a:ext uri="{FF2B5EF4-FFF2-40B4-BE49-F238E27FC236}">
                <a16:creationId xmlns:a16="http://schemas.microsoft.com/office/drawing/2014/main" id="{7DBA9817-1064-4FE7-8731-15BD7F2109C0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80" name="Picture 70">
            <a:extLst>
              <a:ext uri="{FF2B5EF4-FFF2-40B4-BE49-F238E27FC236}">
                <a16:creationId xmlns:a16="http://schemas.microsoft.com/office/drawing/2014/main" id="{E9886164-636C-42AB-836F-7A9A6DAE132D}"/>
              </a:ext>
            </a:extLst>
          </p:cNvPr>
          <p:cNvPicPr/>
          <p:nvPr/>
        </p:nvPicPr>
        <p:blipFill>
          <a:blip r:embed="rId25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81" name="CustomShape 26">
            <a:extLst>
              <a:ext uri="{FF2B5EF4-FFF2-40B4-BE49-F238E27FC236}">
                <a16:creationId xmlns:a16="http://schemas.microsoft.com/office/drawing/2014/main" id="{F12F4F46-D24E-4024-967B-D496D046177F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82" name="CustomShape 44">
            <a:extLst>
              <a:ext uri="{FF2B5EF4-FFF2-40B4-BE49-F238E27FC236}">
                <a16:creationId xmlns:a16="http://schemas.microsoft.com/office/drawing/2014/main" id="{90EAF919-1037-41EF-8D88-0B00232F9498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sp>
        <p:nvSpPr>
          <p:cNvPr id="74" name="CustomShape 47">
            <a:hlinkClick r:id="rId26" action="ppaction://hlinksldjump"/>
            <a:extLst>
              <a:ext uri="{FF2B5EF4-FFF2-40B4-BE49-F238E27FC236}">
                <a16:creationId xmlns:a16="http://schemas.microsoft.com/office/drawing/2014/main" id="{9EBFBDC4-3929-463A-946A-7328FCBB785E}"/>
              </a:ext>
            </a:extLst>
          </p:cNvPr>
          <p:cNvSpPr/>
          <p:nvPr/>
        </p:nvSpPr>
        <p:spPr>
          <a:xfrm>
            <a:off x="5563080" y="28548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3" name="CustomShape 22">
            <a:extLst>
              <a:ext uri="{FF2B5EF4-FFF2-40B4-BE49-F238E27FC236}">
                <a16:creationId xmlns:a16="http://schemas.microsoft.com/office/drawing/2014/main" id="{2795518B-BCE4-49C4-8E38-3B1262CD8A66}"/>
              </a:ext>
            </a:extLst>
          </p:cNvPr>
          <p:cNvSpPr/>
          <p:nvPr/>
        </p:nvSpPr>
        <p:spPr>
          <a:xfrm>
            <a:off x="5531850" y="2850966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вкус</a:t>
            </a:r>
            <a:endParaRPr dirty="0"/>
          </a:p>
        </p:txBody>
      </p:sp>
      <p:pic>
        <p:nvPicPr>
          <p:cNvPr id="84" name="Picture 150">
            <a:extLst>
              <a:ext uri="{FF2B5EF4-FFF2-40B4-BE49-F238E27FC236}">
                <a16:creationId xmlns:a16="http://schemas.microsoft.com/office/drawing/2014/main" id="{C136A6A2-096D-4464-AEE5-C6EEE0624F97}"/>
              </a:ext>
            </a:extLst>
          </p:cNvPr>
          <p:cNvPicPr/>
          <p:nvPr/>
        </p:nvPicPr>
        <p:blipFill>
          <a:blip r:embed="rId27"/>
          <a:stretch/>
        </p:blipFill>
        <p:spPr>
          <a:xfrm rot="783600">
            <a:off x="5627970" y="3104046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86" name="Picture 151">
            <a:extLst>
              <a:ext uri="{FF2B5EF4-FFF2-40B4-BE49-F238E27FC236}">
                <a16:creationId xmlns:a16="http://schemas.microsoft.com/office/drawing/2014/main" id="{CD92A52A-86C4-4A86-9B7D-1C2F9C30EE08}"/>
              </a:ext>
            </a:extLst>
          </p:cNvPr>
          <p:cNvPicPr/>
          <p:nvPr/>
        </p:nvPicPr>
        <p:blipFill>
          <a:blip r:embed="rId28"/>
          <a:stretch/>
        </p:blipFill>
        <p:spPr>
          <a:xfrm>
            <a:off x="6380322" y="3254760"/>
            <a:ext cx="603720" cy="603720"/>
          </a:xfrm>
          <a:prstGeom prst="rect">
            <a:avLst/>
          </a:prstGeom>
          <a:ln>
            <a:noFill/>
          </a:ln>
        </p:spPr>
      </p:pic>
      <p:sp>
        <p:nvSpPr>
          <p:cNvPr id="87" name="CustomShape 7">
            <a:extLst>
              <a:ext uri="{FF2B5EF4-FFF2-40B4-BE49-F238E27FC236}">
                <a16:creationId xmlns:a16="http://schemas.microsoft.com/office/drawing/2014/main" id="{77117D51-82A5-4B63-90A7-038BEEF949A8}"/>
              </a:ext>
            </a:extLst>
          </p:cNvPr>
          <p:cNvSpPr/>
          <p:nvPr/>
        </p:nvSpPr>
        <p:spPr>
          <a:xfrm>
            <a:off x="1975786" y="420876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5">
            <a:extLst>
              <a:ext uri="{FF2B5EF4-FFF2-40B4-BE49-F238E27FC236}">
                <a16:creationId xmlns:a16="http://schemas.microsoft.com/office/drawing/2014/main" id="{2957070F-8FF3-41AA-8CE9-E99EB67F3CC1}"/>
              </a:ext>
            </a:extLst>
          </p:cNvPr>
          <p:cNvSpPr/>
          <p:nvPr/>
        </p:nvSpPr>
        <p:spPr>
          <a:xfrm>
            <a:off x="5559308" y="2857631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35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36" name="CustomShape 2"/>
          <p:cNvSpPr/>
          <p:nvPr/>
        </p:nvSpPr>
        <p:spPr>
          <a:xfrm>
            <a:off x="1981080" y="2854538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37" name="CustomShape 3"/>
          <p:cNvSpPr/>
          <p:nvPr/>
        </p:nvSpPr>
        <p:spPr>
          <a:xfrm>
            <a:off x="152280" y="2834018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38" name="CustomShape 4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39" name="CustomShape 5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40" name="CustomShape 6"/>
          <p:cNvSpPr/>
          <p:nvPr/>
        </p:nvSpPr>
        <p:spPr>
          <a:xfrm>
            <a:off x="3772080" y="2854538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41" name="CustomShape 7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43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44" name="CustomShape 10"/>
          <p:cNvSpPr/>
          <p:nvPr/>
        </p:nvSpPr>
        <p:spPr>
          <a:xfrm>
            <a:off x="1983060" y="4205281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45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47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48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49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50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51" name="CustomShape 17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56" name="CustomShape 22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вкус</a:t>
            </a:r>
            <a:endParaRPr dirty="0"/>
          </a:p>
        </p:txBody>
      </p:sp>
      <p:sp>
        <p:nvSpPr>
          <p:cNvPr id="1057" name="CustomShape 23"/>
          <p:cNvSpPr/>
          <p:nvPr/>
        </p:nvSpPr>
        <p:spPr>
          <a:xfrm>
            <a:off x="3772080" y="1503720"/>
            <a:ext cx="1599480" cy="3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8" name="CustomShape 24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банановый</a:t>
            </a:r>
            <a:endParaRPr dirty="0"/>
          </a:p>
        </p:txBody>
      </p:sp>
      <p:sp>
        <p:nvSpPr>
          <p:cNvPr id="1059" name="CustomShape 25"/>
          <p:cNvSpPr/>
          <p:nvPr/>
        </p:nvSpPr>
        <p:spPr>
          <a:xfrm>
            <a:off x="7340040" y="1503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060" name="CustomShape 26"/>
          <p:cNvSpPr/>
          <p:nvPr/>
        </p:nvSpPr>
        <p:spPr>
          <a:xfrm>
            <a:off x="734076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1061" name="CustomShape 27"/>
          <p:cNvSpPr/>
          <p:nvPr/>
        </p:nvSpPr>
        <p:spPr>
          <a:xfrm>
            <a:off x="3789360" y="41907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sp>
        <p:nvSpPr>
          <p:cNvPr id="1065" name="CustomShape 29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1066" name="Picture 72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1068" name="CustomShape 31"/>
          <p:cNvSpPr/>
          <p:nvPr/>
        </p:nvSpPr>
        <p:spPr>
          <a:xfrm>
            <a:off x="3790080" y="419076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71" name="CustomShape 34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ананасовый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1072" name="CustomShape 35"/>
          <p:cNvSpPr/>
          <p:nvPr/>
        </p:nvSpPr>
        <p:spPr>
          <a:xfrm>
            <a:off x="5570476" y="2850938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лайм</a:t>
            </a:r>
            <a:endParaRPr dirty="0"/>
          </a:p>
        </p:txBody>
      </p:sp>
      <p:sp>
        <p:nvSpPr>
          <p:cNvPr id="1074" name="CustomShape 37"/>
          <p:cNvSpPr/>
          <p:nvPr/>
        </p:nvSpPr>
        <p:spPr>
          <a:xfrm>
            <a:off x="3772080" y="2854538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ириска</a:t>
            </a:r>
            <a:endParaRPr dirty="0"/>
          </a:p>
        </p:txBody>
      </p:sp>
      <p:sp>
        <p:nvSpPr>
          <p:cNvPr id="1075" name="CustomShape 38"/>
          <p:cNvSpPr/>
          <p:nvPr/>
        </p:nvSpPr>
        <p:spPr>
          <a:xfrm>
            <a:off x="376452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изюм</a:t>
            </a:r>
            <a:endParaRPr dirty="0"/>
          </a:p>
        </p:txBody>
      </p:sp>
      <p:sp>
        <p:nvSpPr>
          <p:cNvPr id="1076" name="CustomShape 39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шоколадный</a:t>
            </a:r>
            <a:endParaRPr dirty="0"/>
          </a:p>
        </p:txBody>
      </p:sp>
      <p:sp>
        <p:nvSpPr>
          <p:cNvPr id="1077" name="CustomShape 40"/>
          <p:cNvSpPr/>
          <p:nvPr/>
        </p:nvSpPr>
        <p:spPr>
          <a:xfrm>
            <a:off x="3772080" y="2871458"/>
            <a:ext cx="1599480" cy="3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8" name="CustomShape 41"/>
          <p:cNvSpPr/>
          <p:nvPr/>
        </p:nvSpPr>
        <p:spPr>
          <a:xfrm>
            <a:off x="1981080" y="2888378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мятный</a:t>
            </a:r>
            <a:endParaRPr dirty="0"/>
          </a:p>
        </p:txBody>
      </p:sp>
      <p:sp>
        <p:nvSpPr>
          <p:cNvPr id="1079" name="CustomShape 42"/>
          <p:cNvSpPr/>
          <p:nvPr/>
        </p:nvSpPr>
        <p:spPr>
          <a:xfrm>
            <a:off x="152280" y="2854538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фруктовый</a:t>
            </a:r>
            <a:endParaRPr dirty="0"/>
          </a:p>
        </p:txBody>
      </p:sp>
      <p:pic>
        <p:nvPicPr>
          <p:cNvPr id="1080" name="Picture 136"/>
          <p:cNvPicPr/>
          <p:nvPr/>
        </p:nvPicPr>
        <p:blipFill>
          <a:blip r:embed="rId5"/>
          <a:stretch/>
        </p:blipFill>
        <p:spPr>
          <a:xfrm>
            <a:off x="7734240" y="454140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1081" name="Picture 137"/>
          <p:cNvPicPr/>
          <p:nvPr/>
        </p:nvPicPr>
        <p:blipFill>
          <a:blip r:embed="rId6"/>
          <a:stretch/>
        </p:blipFill>
        <p:spPr>
          <a:xfrm>
            <a:off x="4191120" y="1808640"/>
            <a:ext cx="761400" cy="761400"/>
          </a:xfrm>
          <a:prstGeom prst="rect">
            <a:avLst/>
          </a:prstGeom>
          <a:ln>
            <a:noFill/>
          </a:ln>
        </p:spPr>
      </p:pic>
      <p:pic>
        <p:nvPicPr>
          <p:cNvPr id="1082" name="Picture 138"/>
          <p:cNvPicPr/>
          <p:nvPr/>
        </p:nvPicPr>
        <p:blipFill>
          <a:blip r:embed="rId7"/>
          <a:stretch/>
        </p:blipFill>
        <p:spPr>
          <a:xfrm>
            <a:off x="2379960" y="3242978"/>
            <a:ext cx="774000" cy="774000"/>
          </a:xfrm>
          <a:prstGeom prst="rect">
            <a:avLst/>
          </a:prstGeom>
          <a:ln>
            <a:noFill/>
          </a:ln>
        </p:spPr>
      </p:pic>
      <p:pic>
        <p:nvPicPr>
          <p:cNvPr id="1083" name="Picture 139"/>
          <p:cNvPicPr/>
          <p:nvPr/>
        </p:nvPicPr>
        <p:blipFill>
          <a:blip r:embed="rId8"/>
          <a:stretch/>
        </p:blipFill>
        <p:spPr>
          <a:xfrm>
            <a:off x="5955480" y="452952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1084" name="Picture 140"/>
          <p:cNvPicPr/>
          <p:nvPr/>
        </p:nvPicPr>
        <p:blipFill>
          <a:blip r:embed="rId9"/>
          <a:stretch/>
        </p:blipFill>
        <p:spPr>
          <a:xfrm>
            <a:off x="4317840" y="3192938"/>
            <a:ext cx="748440" cy="748440"/>
          </a:xfrm>
          <a:prstGeom prst="rect">
            <a:avLst/>
          </a:prstGeom>
          <a:ln>
            <a:noFill/>
          </a:ln>
        </p:spPr>
      </p:pic>
      <p:sp>
        <p:nvSpPr>
          <p:cNvPr id="1086" name="CustomShape 44"/>
          <p:cNvSpPr/>
          <p:nvPr/>
        </p:nvSpPr>
        <p:spPr>
          <a:xfrm>
            <a:off x="7340040" y="28396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лимонный</a:t>
            </a:r>
            <a:endParaRPr dirty="0"/>
          </a:p>
        </p:txBody>
      </p:sp>
      <p:sp>
        <p:nvSpPr>
          <p:cNvPr id="1087" name="CustomShape 45"/>
          <p:cNvSpPr/>
          <p:nvPr/>
        </p:nvSpPr>
        <p:spPr>
          <a:xfrm>
            <a:off x="152280" y="41965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клубничный</a:t>
            </a:r>
            <a:endParaRPr dirty="0"/>
          </a:p>
        </p:txBody>
      </p:sp>
      <p:pic>
        <p:nvPicPr>
          <p:cNvPr id="1088" name="Picture 145"/>
          <p:cNvPicPr/>
          <p:nvPr/>
        </p:nvPicPr>
        <p:blipFill>
          <a:blip r:embed="rId10"/>
          <a:stretch/>
        </p:blipFill>
        <p:spPr>
          <a:xfrm>
            <a:off x="5704020" y="1540684"/>
            <a:ext cx="1315080" cy="1315080"/>
          </a:xfrm>
          <a:prstGeom prst="rect">
            <a:avLst/>
          </a:prstGeom>
          <a:ln>
            <a:noFill/>
          </a:ln>
        </p:spPr>
      </p:pic>
      <p:pic>
        <p:nvPicPr>
          <p:cNvPr id="1089" name="Picture 146"/>
          <p:cNvPicPr/>
          <p:nvPr/>
        </p:nvPicPr>
        <p:blipFill>
          <a:blip r:embed="rId11"/>
          <a:stretch/>
        </p:blipFill>
        <p:spPr>
          <a:xfrm>
            <a:off x="551160" y="4442760"/>
            <a:ext cx="896040" cy="896040"/>
          </a:xfrm>
          <a:prstGeom prst="rect">
            <a:avLst/>
          </a:prstGeom>
          <a:ln>
            <a:noFill/>
          </a:ln>
        </p:spPr>
      </p:pic>
      <p:pic>
        <p:nvPicPr>
          <p:cNvPr id="1090" name="Picture 147"/>
          <p:cNvPicPr/>
          <p:nvPr/>
        </p:nvPicPr>
        <p:blipFill>
          <a:blip r:embed="rId12"/>
          <a:stretch/>
        </p:blipFill>
        <p:spPr>
          <a:xfrm>
            <a:off x="5908868" y="3097293"/>
            <a:ext cx="900360" cy="900360"/>
          </a:xfrm>
          <a:prstGeom prst="rect">
            <a:avLst/>
          </a:prstGeom>
          <a:ln>
            <a:noFill/>
          </a:ln>
        </p:spPr>
      </p:pic>
      <p:pic>
        <p:nvPicPr>
          <p:cNvPr id="1091" name="Picture 148"/>
          <p:cNvPicPr/>
          <p:nvPr/>
        </p:nvPicPr>
        <p:blipFill>
          <a:blip r:embed="rId13"/>
          <a:stretch/>
        </p:blipFill>
        <p:spPr>
          <a:xfrm>
            <a:off x="7734240" y="3061440"/>
            <a:ext cx="933480" cy="933480"/>
          </a:xfrm>
          <a:prstGeom prst="rect">
            <a:avLst/>
          </a:prstGeom>
          <a:ln>
            <a:noFill/>
          </a:ln>
        </p:spPr>
      </p:pic>
      <p:pic>
        <p:nvPicPr>
          <p:cNvPr id="1092" name="Picture 149"/>
          <p:cNvPicPr/>
          <p:nvPr/>
        </p:nvPicPr>
        <p:blipFill>
          <a:blip r:embed="rId14"/>
          <a:stretch/>
        </p:blipFill>
        <p:spPr>
          <a:xfrm>
            <a:off x="623160" y="3179618"/>
            <a:ext cx="824040" cy="824040"/>
          </a:xfrm>
          <a:prstGeom prst="rect">
            <a:avLst/>
          </a:prstGeom>
          <a:ln>
            <a:noFill/>
          </a:ln>
        </p:spPr>
      </p:pic>
      <p:pic>
        <p:nvPicPr>
          <p:cNvPr id="1093" name="Picture 150"/>
          <p:cNvPicPr/>
          <p:nvPr/>
        </p:nvPicPr>
        <p:blipFill>
          <a:blip r:embed="rId8"/>
          <a:stretch/>
        </p:blipFill>
        <p:spPr>
          <a:xfrm rot="783600">
            <a:off x="2077200" y="175680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1094" name="Picture 151"/>
          <p:cNvPicPr/>
          <p:nvPr/>
        </p:nvPicPr>
        <p:blipFill>
          <a:blip r:embed="rId11"/>
          <a:stretch/>
        </p:blipFill>
        <p:spPr>
          <a:xfrm>
            <a:off x="2826201" y="1886580"/>
            <a:ext cx="603720" cy="603720"/>
          </a:xfrm>
          <a:prstGeom prst="rect">
            <a:avLst/>
          </a:prstGeom>
          <a:ln>
            <a:noFill/>
          </a:ln>
        </p:spPr>
      </p:pic>
      <p:pic>
        <p:nvPicPr>
          <p:cNvPr id="1096" name="Picture 153"/>
          <p:cNvPicPr/>
          <p:nvPr/>
        </p:nvPicPr>
        <p:blipFill>
          <a:blip r:embed="rId15"/>
          <a:stretch/>
        </p:blipFill>
        <p:spPr>
          <a:xfrm>
            <a:off x="2135340" y="4281601"/>
            <a:ext cx="1315080" cy="1315080"/>
          </a:xfrm>
          <a:prstGeom prst="rect">
            <a:avLst/>
          </a:prstGeom>
          <a:ln>
            <a:noFill/>
          </a:ln>
        </p:spPr>
      </p:pic>
      <p:sp>
        <p:nvSpPr>
          <p:cNvPr id="1097" name="CustomShape 46"/>
          <p:cNvSpPr/>
          <p:nvPr/>
        </p:nvSpPr>
        <p:spPr>
          <a:xfrm>
            <a:off x="1983060" y="4225801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вишнёвый</a:t>
            </a:r>
            <a:endParaRPr dirty="0"/>
          </a:p>
        </p:txBody>
      </p:sp>
      <p:pic>
        <p:nvPicPr>
          <p:cNvPr id="1098" name="Picture 155"/>
          <p:cNvPicPr/>
          <p:nvPr/>
        </p:nvPicPr>
        <p:blipFill rotWithShape="1">
          <a:blip r:embed="rId16"/>
          <a:srcRect b="6161"/>
          <a:stretch/>
        </p:blipFill>
        <p:spPr>
          <a:xfrm>
            <a:off x="4221720" y="4541040"/>
            <a:ext cx="812160" cy="762120"/>
          </a:xfrm>
          <a:prstGeom prst="rect">
            <a:avLst/>
          </a:prstGeom>
          <a:ln>
            <a:noFill/>
          </a:ln>
        </p:spPr>
      </p:pic>
      <p:sp>
        <p:nvSpPr>
          <p:cNvPr id="1099" name="CustomShape 47"/>
          <p:cNvSpPr/>
          <p:nvPr/>
        </p:nvSpPr>
        <p:spPr>
          <a:xfrm>
            <a:off x="3764520" y="41907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ежевичный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flavour</a:t>
            </a:r>
            <a:endParaRPr lang="en-US" dirty="0"/>
          </a:p>
        </p:txBody>
      </p:sp>
      <p:sp>
        <p:nvSpPr>
          <p:cNvPr id="65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6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7" name="Picture 69"/>
          <p:cNvPicPr/>
          <p:nvPr/>
        </p:nvPicPr>
        <p:blipFill>
          <a:blip r:embed="rId17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9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0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1" name="Picture 70"/>
          <p:cNvPicPr/>
          <p:nvPr/>
        </p:nvPicPr>
        <p:blipFill>
          <a:blip r:embed="rId18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2" name="CustomShape 20">
            <a:extLst>
              <a:ext uri="{FF2B5EF4-FFF2-40B4-BE49-F238E27FC236}">
                <a16:creationId xmlns:a16="http://schemas.microsoft.com/office/drawing/2014/main" id="{47DAA7B6-ABF5-4136-9357-A06B50E55BE6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3" name="Picture 69">
            <a:extLst>
              <a:ext uri="{FF2B5EF4-FFF2-40B4-BE49-F238E27FC236}">
                <a16:creationId xmlns:a16="http://schemas.microsoft.com/office/drawing/2014/main" id="{B82D8998-89ED-4517-BAB8-FCA967FCE934}"/>
              </a:ext>
            </a:extLst>
          </p:cNvPr>
          <p:cNvPicPr/>
          <p:nvPr/>
        </p:nvPicPr>
        <p:blipFill>
          <a:blip r:embed="rId17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4" name="CustomShape 17">
            <a:extLst>
              <a:ext uri="{FF2B5EF4-FFF2-40B4-BE49-F238E27FC236}">
                <a16:creationId xmlns:a16="http://schemas.microsoft.com/office/drawing/2014/main" id="{C370DE4F-2312-453D-AF66-398F0848D565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5" name="Picture 70">
            <a:extLst>
              <a:ext uri="{FF2B5EF4-FFF2-40B4-BE49-F238E27FC236}">
                <a16:creationId xmlns:a16="http://schemas.microsoft.com/office/drawing/2014/main" id="{0718A6FB-471B-47B5-A0EF-0E75CFC0FCA7}"/>
              </a:ext>
            </a:extLst>
          </p:cNvPr>
          <p:cNvPicPr/>
          <p:nvPr/>
        </p:nvPicPr>
        <p:blipFill>
          <a:blip r:embed="rId18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6" name="CustomShape 26">
            <a:extLst>
              <a:ext uri="{FF2B5EF4-FFF2-40B4-BE49-F238E27FC236}">
                <a16:creationId xmlns:a16="http://schemas.microsoft.com/office/drawing/2014/main" id="{99E49C96-22EA-4382-B662-5CAECD915BC3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7" name="CustomShape 44">
            <a:extLst>
              <a:ext uri="{FF2B5EF4-FFF2-40B4-BE49-F238E27FC236}">
                <a16:creationId xmlns:a16="http://schemas.microsoft.com/office/drawing/2014/main" id="{55A14DCA-2B9E-4EEE-AC4E-BCA44840AD10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sp>
        <p:nvSpPr>
          <p:cNvPr id="78" name="CustomShape 7">
            <a:extLst>
              <a:ext uri="{FF2B5EF4-FFF2-40B4-BE49-F238E27FC236}">
                <a16:creationId xmlns:a16="http://schemas.microsoft.com/office/drawing/2014/main" id="{E5118A98-7A49-4E37-8783-9599BD0A1087}"/>
              </a:ext>
            </a:extLst>
          </p:cNvPr>
          <p:cNvSpPr/>
          <p:nvPr/>
        </p:nvSpPr>
        <p:spPr>
          <a:xfrm>
            <a:off x="1975152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" name="CustomShape 25">
            <a:extLst>
              <a:ext uri="{FF2B5EF4-FFF2-40B4-BE49-F238E27FC236}">
                <a16:creationId xmlns:a16="http://schemas.microsoft.com/office/drawing/2014/main" id="{0EBB83E2-7C34-4E96-91AF-C455E9C7D61B}"/>
              </a:ext>
            </a:extLst>
          </p:cNvPr>
          <p:cNvSpPr/>
          <p:nvPr/>
        </p:nvSpPr>
        <p:spPr>
          <a:xfrm>
            <a:off x="1975152" y="55216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сладкий</a:t>
            </a:r>
            <a:endParaRPr dirty="0"/>
          </a:p>
        </p:txBody>
      </p:sp>
      <p:pic>
        <p:nvPicPr>
          <p:cNvPr id="80" name="Picture 115">
            <a:extLst>
              <a:ext uri="{FF2B5EF4-FFF2-40B4-BE49-F238E27FC236}">
                <a16:creationId xmlns:a16="http://schemas.microsoft.com/office/drawing/2014/main" id="{5EF0D67D-1CF4-47B3-8AEB-EB718E1F805B}"/>
              </a:ext>
            </a:extLst>
          </p:cNvPr>
          <p:cNvPicPr/>
          <p:nvPr/>
        </p:nvPicPr>
        <p:blipFill>
          <a:blip r:embed="rId19"/>
          <a:stretch/>
        </p:blipFill>
        <p:spPr>
          <a:xfrm>
            <a:off x="2297892" y="5737680"/>
            <a:ext cx="939240" cy="93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02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04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105" name="CustomShape 5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06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07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08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09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0" name="CustomShape 10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1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3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4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5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6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7" name="CustomShape 17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22" name="CustomShape 22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коктейль</a:t>
            </a:r>
            <a:endParaRPr dirty="0"/>
          </a:p>
        </p:txBody>
      </p:sp>
      <p:sp>
        <p:nvSpPr>
          <p:cNvPr id="1123" name="CustomShape 23"/>
          <p:cNvSpPr/>
          <p:nvPr/>
        </p:nvSpPr>
        <p:spPr>
          <a:xfrm>
            <a:off x="3772080" y="150372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б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анановый коктейль</a:t>
            </a:r>
            <a:endParaRPr dirty="0"/>
          </a:p>
        </p:txBody>
      </p:sp>
      <p:sp>
        <p:nvSpPr>
          <p:cNvPr id="1124" name="CustomShape 24"/>
          <p:cNvSpPr/>
          <p:nvPr/>
        </p:nvSpPr>
        <p:spPr>
          <a:xfrm>
            <a:off x="5562720" y="150372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к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лубничный коктейль</a:t>
            </a:r>
            <a:endParaRPr dirty="0"/>
          </a:p>
        </p:txBody>
      </p:sp>
      <p:sp>
        <p:nvSpPr>
          <p:cNvPr id="1125" name="CustomShape 25"/>
          <p:cNvSpPr/>
          <p:nvPr/>
        </p:nvSpPr>
        <p:spPr>
          <a:xfrm>
            <a:off x="7340040" y="1503720"/>
            <a:ext cx="15994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шоколадный коктейль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131" name="CustomShape 29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1132" name="Picture 72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1136" name="CustomShape 33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138" name="Picture 46"/>
          <p:cNvPicPr/>
          <p:nvPr/>
        </p:nvPicPr>
        <p:blipFill>
          <a:blip r:embed="rId4"/>
          <a:stretch/>
        </p:blipFill>
        <p:spPr>
          <a:xfrm>
            <a:off x="4209430" y="1656000"/>
            <a:ext cx="901800" cy="901800"/>
          </a:xfrm>
          <a:prstGeom prst="rect">
            <a:avLst/>
          </a:prstGeom>
          <a:ln>
            <a:noFill/>
          </a:ln>
        </p:spPr>
      </p:pic>
      <p:pic>
        <p:nvPicPr>
          <p:cNvPr id="1139" name="Picture 47"/>
          <p:cNvPicPr/>
          <p:nvPr/>
        </p:nvPicPr>
        <p:blipFill>
          <a:blip r:embed="rId5"/>
          <a:stretch/>
        </p:blipFill>
        <p:spPr>
          <a:xfrm>
            <a:off x="7772400" y="1682820"/>
            <a:ext cx="833400" cy="833400"/>
          </a:xfrm>
          <a:prstGeom prst="rect">
            <a:avLst/>
          </a:prstGeom>
          <a:ln>
            <a:noFill/>
          </a:ln>
        </p:spPr>
      </p:pic>
      <p:pic>
        <p:nvPicPr>
          <p:cNvPr id="1140" name="Picture 48"/>
          <p:cNvPicPr/>
          <p:nvPr/>
        </p:nvPicPr>
        <p:blipFill>
          <a:blip r:embed="rId6"/>
          <a:stretch/>
        </p:blipFill>
        <p:spPr>
          <a:xfrm>
            <a:off x="6068260" y="1824360"/>
            <a:ext cx="712440" cy="712440"/>
          </a:xfrm>
          <a:prstGeom prst="rect">
            <a:avLst/>
          </a:prstGeom>
          <a:ln>
            <a:noFill/>
          </a:ln>
        </p:spPr>
      </p:pic>
      <p:pic>
        <p:nvPicPr>
          <p:cNvPr id="1141" name="Picture 54"/>
          <p:cNvPicPr/>
          <p:nvPr/>
        </p:nvPicPr>
        <p:blipFill>
          <a:blip r:embed="rId7"/>
          <a:stretch/>
        </p:blipFill>
        <p:spPr>
          <a:xfrm>
            <a:off x="2368080" y="1741320"/>
            <a:ext cx="816480" cy="81648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milkshake</a:t>
            </a:r>
          </a:p>
        </p:txBody>
      </p:sp>
      <p:sp>
        <p:nvSpPr>
          <p:cNvPr id="42" name="CustomShape 4"/>
          <p:cNvSpPr/>
          <p:nvPr/>
        </p:nvSpPr>
        <p:spPr>
          <a:xfrm>
            <a:off x="152280" y="283968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39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40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41" name="Picture 69"/>
          <p:cNvPicPr/>
          <p:nvPr/>
        </p:nvPicPr>
        <p:blipFill>
          <a:blip r:embed="rId8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43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47" name="Picture 70"/>
          <p:cNvPicPr/>
          <p:nvPr/>
        </p:nvPicPr>
        <p:blipFill>
          <a:blip r:embed="rId9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48" name="CustomShape 20">
            <a:extLst>
              <a:ext uri="{FF2B5EF4-FFF2-40B4-BE49-F238E27FC236}">
                <a16:creationId xmlns:a16="http://schemas.microsoft.com/office/drawing/2014/main" id="{44DD3471-0DCD-404C-92E5-8068A39CFE32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49" name="Picture 69">
            <a:extLst>
              <a:ext uri="{FF2B5EF4-FFF2-40B4-BE49-F238E27FC236}">
                <a16:creationId xmlns:a16="http://schemas.microsoft.com/office/drawing/2014/main" id="{6380EEF6-628B-479E-AF69-ED144C035F57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0" name="CustomShape 17">
            <a:extLst>
              <a:ext uri="{FF2B5EF4-FFF2-40B4-BE49-F238E27FC236}">
                <a16:creationId xmlns:a16="http://schemas.microsoft.com/office/drawing/2014/main" id="{E39AEA68-1551-4E15-B0D5-933AFCEECC9F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51" name="Picture 70">
            <a:extLst>
              <a:ext uri="{FF2B5EF4-FFF2-40B4-BE49-F238E27FC236}">
                <a16:creationId xmlns:a16="http://schemas.microsoft.com/office/drawing/2014/main" id="{24753719-8231-4F90-A2F7-14FC39329493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52" name="CustomShape 26">
            <a:extLst>
              <a:ext uri="{FF2B5EF4-FFF2-40B4-BE49-F238E27FC236}">
                <a16:creationId xmlns:a16="http://schemas.microsoft.com/office/drawing/2014/main" id="{130AD2AF-F4A0-433A-9F9E-3C9011EA97A0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53" name="CustomShape 44">
            <a:extLst>
              <a:ext uri="{FF2B5EF4-FFF2-40B4-BE49-F238E27FC236}">
                <a16:creationId xmlns:a16="http://schemas.microsoft.com/office/drawing/2014/main" id="{82C4C021-6EF2-4F28-8CCE-8254DF4E6EC6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sp>
        <p:nvSpPr>
          <p:cNvPr id="45" name="CustomShape 47">
            <a:hlinkClick r:id="rId10" action="ppaction://hlinksldjump"/>
            <a:extLst>
              <a:ext uri="{FF2B5EF4-FFF2-40B4-BE49-F238E27FC236}">
                <a16:creationId xmlns:a16="http://schemas.microsoft.com/office/drawing/2014/main" id="{226C02D8-3284-4522-BD2E-A0D77B54A0AE}"/>
              </a:ext>
            </a:extLst>
          </p:cNvPr>
          <p:cNvSpPr/>
          <p:nvPr/>
        </p:nvSpPr>
        <p:spPr>
          <a:xfrm>
            <a:off x="5563080" y="28548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CustomShape 22">
            <a:extLst>
              <a:ext uri="{FF2B5EF4-FFF2-40B4-BE49-F238E27FC236}">
                <a16:creationId xmlns:a16="http://schemas.microsoft.com/office/drawing/2014/main" id="{D375FA87-4303-43D2-90F8-E9C82F72EFE1}"/>
              </a:ext>
            </a:extLst>
          </p:cNvPr>
          <p:cNvSpPr/>
          <p:nvPr/>
        </p:nvSpPr>
        <p:spPr>
          <a:xfrm>
            <a:off x="5531850" y="2850966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вкус</a:t>
            </a:r>
            <a:endParaRPr dirty="0"/>
          </a:p>
        </p:txBody>
      </p:sp>
      <p:pic>
        <p:nvPicPr>
          <p:cNvPr id="54" name="Picture 150">
            <a:extLst>
              <a:ext uri="{FF2B5EF4-FFF2-40B4-BE49-F238E27FC236}">
                <a16:creationId xmlns:a16="http://schemas.microsoft.com/office/drawing/2014/main" id="{73772342-A9A3-407C-BD10-FFA0C03681BD}"/>
              </a:ext>
            </a:extLst>
          </p:cNvPr>
          <p:cNvPicPr/>
          <p:nvPr/>
        </p:nvPicPr>
        <p:blipFill>
          <a:blip r:embed="rId11"/>
          <a:stretch/>
        </p:blipFill>
        <p:spPr>
          <a:xfrm rot="783600">
            <a:off x="5627970" y="3104046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56" name="Picture 151">
            <a:extLst>
              <a:ext uri="{FF2B5EF4-FFF2-40B4-BE49-F238E27FC236}">
                <a16:creationId xmlns:a16="http://schemas.microsoft.com/office/drawing/2014/main" id="{877BA6E7-7719-4871-B013-0AE6B5836032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6394680" y="3217606"/>
            <a:ext cx="603720" cy="60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44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45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46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47" name="CustomShape 5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48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0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3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4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5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6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7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8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9" name="CustomShape 17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64" name="CustomShape 22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фастфуд</a:t>
            </a:r>
            <a:endParaRPr dirty="0"/>
          </a:p>
        </p:txBody>
      </p:sp>
      <p:sp>
        <p:nvSpPr>
          <p:cNvPr id="1165" name="CustomShape 23"/>
          <p:cNvSpPr/>
          <p:nvPr/>
        </p:nvSpPr>
        <p:spPr>
          <a:xfrm>
            <a:off x="19810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пицца</a:t>
            </a:r>
            <a:endParaRPr dirty="0"/>
          </a:p>
        </p:txBody>
      </p:sp>
      <p:sp>
        <p:nvSpPr>
          <p:cNvPr id="1166" name="CustomShape 24"/>
          <p:cNvSpPr/>
          <p:nvPr/>
        </p:nvSpPr>
        <p:spPr>
          <a:xfrm>
            <a:off x="5562720" y="150372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к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уриные нагетсы</a:t>
            </a:r>
            <a:endParaRPr sz="1600" dirty="0"/>
          </a:p>
        </p:txBody>
      </p:sp>
      <p:sp>
        <p:nvSpPr>
          <p:cNvPr id="1167" name="CustomShape 25"/>
          <p:cNvSpPr/>
          <p:nvPr/>
        </p:nvSpPr>
        <p:spPr>
          <a:xfrm>
            <a:off x="7340040" y="1503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гамбургер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168" name="CustomShape 26"/>
          <p:cNvSpPr/>
          <p:nvPr/>
        </p:nvSpPr>
        <p:spPr>
          <a:xfrm>
            <a:off x="734076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1173" name="CustomShape 29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1174" name="Picture 72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1178" name="CustomShape 33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80" name="CustomShape 35"/>
          <p:cNvSpPr/>
          <p:nvPr/>
        </p:nvSpPr>
        <p:spPr>
          <a:xfrm>
            <a:off x="5562720" y="2892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фишбургер</a:t>
            </a:r>
            <a:endParaRPr dirty="0"/>
          </a:p>
        </p:txBody>
      </p:sp>
      <p:sp>
        <p:nvSpPr>
          <p:cNvPr id="1182" name="CustomShape 37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сладости</a:t>
            </a:r>
            <a:endParaRPr dirty="0"/>
          </a:p>
        </p:txBody>
      </p:sp>
      <p:sp>
        <p:nvSpPr>
          <p:cNvPr id="1183" name="CustomShape 38"/>
          <p:cNvSpPr/>
          <p:nvPr/>
        </p:nvSpPr>
        <p:spPr>
          <a:xfrm>
            <a:off x="1981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с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ладкая вата</a:t>
            </a:r>
            <a:endParaRPr dirty="0"/>
          </a:p>
        </p:txBody>
      </p:sp>
      <p:sp>
        <p:nvSpPr>
          <p:cNvPr id="1184" name="CustomShape 39"/>
          <p:cNvSpPr/>
          <p:nvPr/>
        </p:nvSpPr>
        <p:spPr>
          <a:xfrm>
            <a:off x="734076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чизбургер</a:t>
            </a:r>
            <a:endParaRPr dirty="0"/>
          </a:p>
        </p:txBody>
      </p:sp>
      <p:sp>
        <p:nvSpPr>
          <p:cNvPr id="1185" name="CustomShape 40"/>
          <p:cNvSpPr/>
          <p:nvPr/>
        </p:nvSpPr>
        <p:spPr>
          <a:xfrm>
            <a:off x="3772080" y="2892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рыба с картошкой</a:t>
            </a:r>
            <a:endParaRPr sz="1400" dirty="0"/>
          </a:p>
        </p:txBody>
      </p:sp>
      <p:sp>
        <p:nvSpPr>
          <p:cNvPr id="1186" name="CustomShape 41"/>
          <p:cNvSpPr/>
          <p:nvPr/>
        </p:nvSpPr>
        <p:spPr>
          <a:xfrm>
            <a:off x="3772080" y="151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чипсы</a:t>
            </a:r>
            <a:endParaRPr dirty="0"/>
          </a:p>
        </p:txBody>
      </p:sp>
      <p:sp>
        <p:nvSpPr>
          <p:cNvPr id="1187" name="CustomShape 42"/>
          <p:cNvSpPr/>
          <p:nvPr/>
        </p:nvSpPr>
        <p:spPr>
          <a:xfrm>
            <a:off x="1522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хотдог</a:t>
            </a:r>
            <a:endParaRPr dirty="0"/>
          </a:p>
        </p:txBody>
      </p:sp>
      <p:pic>
        <p:nvPicPr>
          <p:cNvPr id="1188" name="Picture 54"/>
          <p:cNvPicPr/>
          <p:nvPr/>
        </p:nvPicPr>
        <p:blipFill>
          <a:blip r:embed="rId5"/>
          <a:stretch/>
        </p:blipFill>
        <p:spPr>
          <a:xfrm>
            <a:off x="2260440" y="1727280"/>
            <a:ext cx="1015200" cy="1015200"/>
          </a:xfrm>
          <a:prstGeom prst="rect">
            <a:avLst/>
          </a:prstGeom>
          <a:ln>
            <a:noFill/>
          </a:ln>
        </p:spPr>
      </p:pic>
      <p:pic>
        <p:nvPicPr>
          <p:cNvPr id="1189" name="Picture 55"/>
          <p:cNvPicPr/>
          <p:nvPr/>
        </p:nvPicPr>
        <p:blipFill>
          <a:blip r:embed="rId6"/>
          <a:stretch/>
        </p:blipFill>
        <p:spPr>
          <a:xfrm>
            <a:off x="2336400" y="3163320"/>
            <a:ext cx="874440" cy="874440"/>
          </a:xfrm>
          <a:prstGeom prst="rect">
            <a:avLst/>
          </a:prstGeom>
          <a:ln>
            <a:noFill/>
          </a:ln>
        </p:spPr>
      </p:pic>
      <p:pic>
        <p:nvPicPr>
          <p:cNvPr id="1190" name="Picture 56"/>
          <p:cNvPicPr/>
          <p:nvPr/>
        </p:nvPicPr>
        <p:blipFill>
          <a:blip r:embed="rId7"/>
          <a:stretch/>
        </p:blipFill>
        <p:spPr>
          <a:xfrm>
            <a:off x="5876280" y="1761480"/>
            <a:ext cx="981000" cy="981000"/>
          </a:xfrm>
          <a:prstGeom prst="rect">
            <a:avLst/>
          </a:prstGeom>
          <a:ln>
            <a:noFill/>
          </a:ln>
        </p:spPr>
      </p:pic>
      <p:pic>
        <p:nvPicPr>
          <p:cNvPr id="1191" name="Picture 57"/>
          <p:cNvPicPr/>
          <p:nvPr/>
        </p:nvPicPr>
        <p:blipFill>
          <a:blip r:embed="rId8"/>
          <a:stretch/>
        </p:blipFill>
        <p:spPr>
          <a:xfrm>
            <a:off x="7671240" y="1811520"/>
            <a:ext cx="875520" cy="875520"/>
          </a:xfrm>
          <a:prstGeom prst="rect">
            <a:avLst/>
          </a:prstGeom>
          <a:ln>
            <a:noFill/>
          </a:ln>
        </p:spPr>
      </p:pic>
      <p:pic>
        <p:nvPicPr>
          <p:cNvPr id="1192" name="Picture 58"/>
          <p:cNvPicPr/>
          <p:nvPr/>
        </p:nvPicPr>
        <p:blipFill>
          <a:blip r:embed="rId9"/>
          <a:stretch/>
        </p:blipFill>
        <p:spPr>
          <a:xfrm>
            <a:off x="5867280" y="3124080"/>
            <a:ext cx="990000" cy="990000"/>
          </a:xfrm>
          <a:prstGeom prst="rect">
            <a:avLst/>
          </a:prstGeom>
          <a:ln>
            <a:noFill/>
          </a:ln>
        </p:spPr>
      </p:pic>
      <p:pic>
        <p:nvPicPr>
          <p:cNvPr id="1193" name="Picture 60"/>
          <p:cNvPicPr/>
          <p:nvPr/>
        </p:nvPicPr>
        <p:blipFill>
          <a:blip r:embed="rId10"/>
          <a:stretch/>
        </p:blipFill>
        <p:spPr>
          <a:xfrm>
            <a:off x="7607160" y="3027600"/>
            <a:ext cx="1065960" cy="1065960"/>
          </a:xfrm>
          <a:prstGeom prst="rect">
            <a:avLst/>
          </a:prstGeom>
          <a:ln>
            <a:noFill/>
          </a:ln>
        </p:spPr>
      </p:pic>
      <p:pic>
        <p:nvPicPr>
          <p:cNvPr id="1194" name="Picture 61"/>
          <p:cNvPicPr/>
          <p:nvPr/>
        </p:nvPicPr>
        <p:blipFill>
          <a:blip r:embed="rId11"/>
          <a:stretch/>
        </p:blipFill>
        <p:spPr>
          <a:xfrm>
            <a:off x="4051440" y="3099421"/>
            <a:ext cx="1065960" cy="1065960"/>
          </a:xfrm>
          <a:prstGeom prst="rect">
            <a:avLst/>
          </a:prstGeom>
          <a:ln>
            <a:noFill/>
          </a:ln>
        </p:spPr>
      </p:pic>
      <p:pic>
        <p:nvPicPr>
          <p:cNvPr id="1195" name="Picture 62"/>
          <p:cNvPicPr/>
          <p:nvPr/>
        </p:nvPicPr>
        <p:blipFill>
          <a:blip r:embed="rId12"/>
          <a:stretch/>
        </p:blipFill>
        <p:spPr>
          <a:xfrm>
            <a:off x="4102200" y="1727280"/>
            <a:ext cx="964440" cy="964440"/>
          </a:xfrm>
          <a:prstGeom prst="rect">
            <a:avLst/>
          </a:prstGeom>
          <a:ln>
            <a:noFill/>
          </a:ln>
        </p:spPr>
      </p:pic>
      <p:pic>
        <p:nvPicPr>
          <p:cNvPr id="1196" name="Picture 63"/>
          <p:cNvPicPr/>
          <p:nvPr/>
        </p:nvPicPr>
        <p:blipFill>
          <a:blip r:embed="rId13"/>
          <a:stretch/>
        </p:blipFill>
        <p:spPr>
          <a:xfrm>
            <a:off x="353520" y="4310460"/>
            <a:ext cx="1140660" cy="1197000"/>
          </a:xfrm>
          <a:prstGeom prst="rect">
            <a:avLst/>
          </a:prstGeom>
          <a:ln>
            <a:noFill/>
          </a:ln>
        </p:spPr>
      </p:pic>
      <p:pic>
        <p:nvPicPr>
          <p:cNvPr id="1197" name="Picture 64"/>
          <p:cNvPicPr/>
          <p:nvPr/>
        </p:nvPicPr>
        <p:blipFill>
          <a:blip r:embed="rId14"/>
          <a:stretch/>
        </p:blipFill>
        <p:spPr>
          <a:xfrm>
            <a:off x="2260440" y="4464360"/>
            <a:ext cx="889200" cy="889200"/>
          </a:xfrm>
          <a:prstGeom prst="rect">
            <a:avLst/>
          </a:prstGeom>
          <a:ln>
            <a:noFill/>
          </a:ln>
        </p:spPr>
      </p:pic>
      <p:pic>
        <p:nvPicPr>
          <p:cNvPr id="1198" name="Picture 65"/>
          <p:cNvPicPr/>
          <p:nvPr/>
        </p:nvPicPr>
        <p:blipFill>
          <a:blip r:embed="rId15"/>
          <a:stretch/>
        </p:blipFill>
        <p:spPr>
          <a:xfrm>
            <a:off x="353520" y="3020400"/>
            <a:ext cx="1169640" cy="116964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food</a:t>
            </a:r>
          </a:p>
        </p:txBody>
      </p:sp>
      <p:sp>
        <p:nvSpPr>
          <p:cNvPr id="1149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1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2" name="CustomShape 10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57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58" name="Picture 69"/>
          <p:cNvPicPr/>
          <p:nvPr/>
        </p:nvPicPr>
        <p:blipFill>
          <a:blip r:embed="rId16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1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3" name="Picture 70"/>
          <p:cNvPicPr/>
          <p:nvPr/>
        </p:nvPicPr>
        <p:blipFill>
          <a:blip r:embed="rId17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4" name="CustomShape 20">
            <a:extLst>
              <a:ext uri="{FF2B5EF4-FFF2-40B4-BE49-F238E27FC236}">
                <a16:creationId xmlns:a16="http://schemas.microsoft.com/office/drawing/2014/main" id="{E9859DBC-03C9-4761-A213-AEC037AD23F7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65" name="Picture 69">
            <a:extLst>
              <a:ext uri="{FF2B5EF4-FFF2-40B4-BE49-F238E27FC236}">
                <a16:creationId xmlns:a16="http://schemas.microsoft.com/office/drawing/2014/main" id="{36F380C9-25D9-4278-941E-DF7604D7C971}"/>
              </a:ext>
            </a:extLst>
          </p:cNvPr>
          <p:cNvPicPr/>
          <p:nvPr/>
        </p:nvPicPr>
        <p:blipFill>
          <a:blip r:embed="rId16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6" name="CustomShape 17">
            <a:extLst>
              <a:ext uri="{FF2B5EF4-FFF2-40B4-BE49-F238E27FC236}">
                <a16:creationId xmlns:a16="http://schemas.microsoft.com/office/drawing/2014/main" id="{963CF448-8AE7-471C-BB6A-27C96CEA6217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67" name="Picture 70">
            <a:extLst>
              <a:ext uri="{FF2B5EF4-FFF2-40B4-BE49-F238E27FC236}">
                <a16:creationId xmlns:a16="http://schemas.microsoft.com/office/drawing/2014/main" id="{D2C183B3-2FAA-42E7-9508-7B79F3B082E9}"/>
              </a:ext>
            </a:extLst>
          </p:cNvPr>
          <p:cNvPicPr/>
          <p:nvPr/>
        </p:nvPicPr>
        <p:blipFill>
          <a:blip r:embed="rId17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8" name="CustomShape 26">
            <a:extLst>
              <a:ext uri="{FF2B5EF4-FFF2-40B4-BE49-F238E27FC236}">
                <a16:creationId xmlns:a16="http://schemas.microsoft.com/office/drawing/2014/main" id="{3FE2B5C9-B391-4C73-B582-7C9AEA41D77E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69" name="CustomShape 44">
            <a:extLst>
              <a:ext uri="{FF2B5EF4-FFF2-40B4-BE49-F238E27FC236}">
                <a16:creationId xmlns:a16="http://schemas.microsoft.com/office/drawing/2014/main" id="{E50332FE-7FE2-497A-B9F2-3D0C865F1044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01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02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03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04" name="CustomShape 5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05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06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07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08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09" name="CustomShape 10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10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11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12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14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15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16" name="CustomShape 17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21" name="CustomShape 22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обед</a:t>
            </a:r>
            <a:endParaRPr dirty="0"/>
          </a:p>
        </p:txBody>
      </p:sp>
      <p:sp>
        <p:nvSpPr>
          <p:cNvPr id="1222" name="CustomShape 23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бутерброд</a:t>
            </a:r>
            <a:endParaRPr dirty="0"/>
          </a:p>
        </p:txBody>
      </p:sp>
      <p:sp>
        <p:nvSpPr>
          <p:cNvPr id="1223" name="CustomShape 24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крэкеры</a:t>
            </a:r>
            <a:endParaRPr dirty="0"/>
          </a:p>
        </p:txBody>
      </p:sp>
      <p:sp>
        <p:nvSpPr>
          <p:cNvPr id="1224" name="CustomShape 25"/>
          <p:cNvSpPr/>
          <p:nvPr/>
        </p:nvSpPr>
        <p:spPr>
          <a:xfrm>
            <a:off x="7340040" y="1503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тунец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225" name="CustomShape 26"/>
          <p:cNvSpPr/>
          <p:nvPr/>
        </p:nvSpPr>
        <p:spPr>
          <a:xfrm>
            <a:off x="734076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1227" name="CustomShape 28"/>
          <p:cNvSpPr/>
          <p:nvPr/>
        </p:nvSpPr>
        <p:spPr>
          <a:xfrm>
            <a:off x="7340760" y="442224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1230" name="CustomShape 29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1231" name="Picture 72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1234" name="CustomShape 32"/>
          <p:cNvSpPr/>
          <p:nvPr/>
        </p:nvSpPr>
        <p:spPr>
          <a:xfrm>
            <a:off x="7340760" y="41954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35" name="CustomShape 33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37" name="CustomShape 35"/>
          <p:cNvSpPr/>
          <p:nvPr/>
        </p:nvSpPr>
        <p:spPr>
          <a:xfrm>
            <a:off x="3772080" y="5561046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о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вощной суп</a:t>
            </a:r>
            <a:endParaRPr dirty="0"/>
          </a:p>
        </p:txBody>
      </p:sp>
      <p:sp>
        <p:nvSpPr>
          <p:cNvPr id="1238" name="CustomShape 36"/>
          <p:cNvSpPr/>
          <p:nvPr/>
        </p:nvSpPr>
        <p:spPr>
          <a:xfrm>
            <a:off x="5562720" y="28620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т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ост с сыром</a:t>
            </a:r>
            <a:endParaRPr sz="2400" dirty="0"/>
          </a:p>
        </p:txBody>
      </p:sp>
      <p:sp>
        <p:nvSpPr>
          <p:cNvPr id="1239" name="CustomShape 37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салат</a:t>
            </a:r>
            <a:endParaRPr dirty="0"/>
          </a:p>
        </p:txBody>
      </p:sp>
      <p:sp>
        <p:nvSpPr>
          <p:cNvPr id="1241" name="CustomShape 39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суп</a:t>
            </a:r>
            <a:endParaRPr dirty="0"/>
          </a:p>
        </p:txBody>
      </p:sp>
      <p:sp>
        <p:nvSpPr>
          <p:cNvPr id="1242" name="CustomShape 40"/>
          <p:cNvSpPr/>
          <p:nvPr/>
        </p:nvSpPr>
        <p:spPr>
          <a:xfrm>
            <a:off x="1981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к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уриный суп</a:t>
            </a:r>
            <a:endParaRPr dirty="0"/>
          </a:p>
        </p:txBody>
      </p:sp>
      <p:sp>
        <p:nvSpPr>
          <p:cNvPr id="1243" name="CustomShape 41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т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оматный суп</a:t>
            </a:r>
            <a:endParaRPr dirty="0"/>
          </a:p>
        </p:txBody>
      </p:sp>
      <p:sp>
        <p:nvSpPr>
          <p:cNvPr id="1244" name="CustomShape 42"/>
          <p:cNvSpPr/>
          <p:nvPr/>
        </p:nvSpPr>
        <p:spPr>
          <a:xfrm>
            <a:off x="7340040" y="2847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т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ост с фасолью</a:t>
            </a:r>
            <a:endParaRPr sz="1600" dirty="0"/>
          </a:p>
        </p:txBody>
      </p:sp>
      <p:sp>
        <p:nvSpPr>
          <p:cNvPr id="1245" name="CustomShape 43"/>
          <p:cNvSpPr/>
          <p:nvPr/>
        </p:nvSpPr>
        <p:spPr>
          <a:xfrm>
            <a:off x="3772080" y="2892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кура</a:t>
            </a:r>
            <a:endParaRPr dirty="0"/>
          </a:p>
        </p:txBody>
      </p:sp>
      <p:sp>
        <p:nvSpPr>
          <p:cNvPr id="1246" name="CustomShape 44"/>
          <p:cNvSpPr/>
          <p:nvPr/>
        </p:nvSpPr>
        <p:spPr>
          <a:xfrm>
            <a:off x="1981080" y="29091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ветчина</a:t>
            </a:r>
            <a:endParaRPr dirty="0"/>
          </a:p>
        </p:txBody>
      </p:sp>
      <p:sp>
        <p:nvSpPr>
          <p:cNvPr id="1247" name="CustomShape 45"/>
          <p:cNvSpPr/>
          <p:nvPr/>
        </p:nvSpPr>
        <p:spPr>
          <a:xfrm>
            <a:off x="1522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сыр</a:t>
            </a:r>
            <a:endParaRPr dirty="0"/>
          </a:p>
        </p:txBody>
      </p:sp>
      <p:pic>
        <p:nvPicPr>
          <p:cNvPr id="1248" name="Picture 54"/>
          <p:cNvPicPr/>
          <p:nvPr/>
        </p:nvPicPr>
        <p:blipFill>
          <a:blip r:embed="rId4"/>
          <a:stretch/>
        </p:blipFill>
        <p:spPr>
          <a:xfrm>
            <a:off x="2286000" y="1752480"/>
            <a:ext cx="990000" cy="990000"/>
          </a:xfrm>
          <a:prstGeom prst="rect">
            <a:avLst/>
          </a:prstGeom>
          <a:ln>
            <a:noFill/>
          </a:ln>
        </p:spPr>
      </p:pic>
      <p:pic>
        <p:nvPicPr>
          <p:cNvPr id="1249" name="Picture 55"/>
          <p:cNvPicPr/>
          <p:nvPr/>
        </p:nvPicPr>
        <p:blipFill>
          <a:blip r:embed="rId5"/>
          <a:stretch/>
        </p:blipFill>
        <p:spPr>
          <a:xfrm>
            <a:off x="4069440" y="1752480"/>
            <a:ext cx="990000" cy="990000"/>
          </a:xfrm>
          <a:prstGeom prst="rect">
            <a:avLst/>
          </a:prstGeom>
          <a:ln>
            <a:noFill/>
          </a:ln>
        </p:spPr>
      </p:pic>
      <p:pic>
        <p:nvPicPr>
          <p:cNvPr id="1250" name="Picture 56"/>
          <p:cNvPicPr/>
          <p:nvPr/>
        </p:nvPicPr>
        <p:blipFill>
          <a:blip r:embed="rId6"/>
          <a:stretch/>
        </p:blipFill>
        <p:spPr>
          <a:xfrm>
            <a:off x="4069440" y="3157920"/>
            <a:ext cx="879840" cy="879840"/>
          </a:xfrm>
          <a:prstGeom prst="rect">
            <a:avLst/>
          </a:prstGeom>
          <a:ln>
            <a:noFill/>
          </a:ln>
        </p:spPr>
      </p:pic>
      <p:pic>
        <p:nvPicPr>
          <p:cNvPr id="1251" name="Picture 57"/>
          <p:cNvPicPr/>
          <p:nvPr/>
        </p:nvPicPr>
        <p:blipFill>
          <a:blip r:embed="rId7"/>
          <a:stretch/>
        </p:blipFill>
        <p:spPr>
          <a:xfrm>
            <a:off x="2400480" y="3124080"/>
            <a:ext cx="875520" cy="875520"/>
          </a:xfrm>
          <a:prstGeom prst="rect">
            <a:avLst/>
          </a:prstGeom>
          <a:ln>
            <a:noFill/>
          </a:ln>
        </p:spPr>
      </p:pic>
      <p:pic>
        <p:nvPicPr>
          <p:cNvPr id="1252" name="Picture 58"/>
          <p:cNvPicPr/>
          <p:nvPr/>
        </p:nvPicPr>
        <p:blipFill>
          <a:blip r:embed="rId8"/>
          <a:stretch/>
        </p:blipFill>
        <p:spPr>
          <a:xfrm>
            <a:off x="7594560" y="1727280"/>
            <a:ext cx="1091520" cy="1091520"/>
          </a:xfrm>
          <a:prstGeom prst="rect">
            <a:avLst/>
          </a:prstGeom>
          <a:ln>
            <a:noFill/>
          </a:ln>
        </p:spPr>
      </p:pic>
      <p:pic>
        <p:nvPicPr>
          <p:cNvPr id="1253" name="Picture 60"/>
          <p:cNvPicPr/>
          <p:nvPr/>
        </p:nvPicPr>
        <p:blipFill>
          <a:blip r:embed="rId9"/>
          <a:stretch/>
        </p:blipFill>
        <p:spPr>
          <a:xfrm>
            <a:off x="5791320" y="3073320"/>
            <a:ext cx="1218600" cy="1218600"/>
          </a:xfrm>
          <a:prstGeom prst="rect">
            <a:avLst/>
          </a:prstGeom>
          <a:ln>
            <a:noFill/>
          </a:ln>
        </p:spPr>
      </p:pic>
      <p:pic>
        <p:nvPicPr>
          <p:cNvPr id="1254" name="Picture 61"/>
          <p:cNvPicPr/>
          <p:nvPr/>
        </p:nvPicPr>
        <p:blipFill>
          <a:blip r:embed="rId10"/>
          <a:stretch/>
        </p:blipFill>
        <p:spPr>
          <a:xfrm>
            <a:off x="457200" y="3073320"/>
            <a:ext cx="1040760" cy="1040760"/>
          </a:xfrm>
          <a:prstGeom prst="rect">
            <a:avLst/>
          </a:prstGeom>
          <a:ln>
            <a:noFill/>
          </a:ln>
        </p:spPr>
      </p:pic>
      <p:pic>
        <p:nvPicPr>
          <p:cNvPr id="1255" name="Picture 62"/>
          <p:cNvPicPr/>
          <p:nvPr/>
        </p:nvPicPr>
        <p:blipFill>
          <a:blip r:embed="rId11"/>
          <a:stretch/>
        </p:blipFill>
        <p:spPr>
          <a:xfrm>
            <a:off x="5956200" y="1841400"/>
            <a:ext cx="897840" cy="897840"/>
          </a:xfrm>
          <a:prstGeom prst="rect">
            <a:avLst/>
          </a:prstGeom>
          <a:ln>
            <a:noFill/>
          </a:ln>
        </p:spPr>
      </p:pic>
      <p:pic>
        <p:nvPicPr>
          <p:cNvPr id="1256" name="Picture 63"/>
          <p:cNvPicPr/>
          <p:nvPr/>
        </p:nvPicPr>
        <p:blipFill>
          <a:blip r:embed="rId12"/>
          <a:stretch/>
        </p:blipFill>
        <p:spPr>
          <a:xfrm>
            <a:off x="7645680" y="4422240"/>
            <a:ext cx="892800" cy="892800"/>
          </a:xfrm>
          <a:prstGeom prst="rect">
            <a:avLst/>
          </a:prstGeom>
          <a:ln>
            <a:noFill/>
          </a:ln>
        </p:spPr>
      </p:pic>
      <p:pic>
        <p:nvPicPr>
          <p:cNvPr id="1257" name="Picture 64"/>
          <p:cNvPicPr/>
          <p:nvPr/>
        </p:nvPicPr>
        <p:blipFill>
          <a:blip r:embed="rId13"/>
          <a:stretch/>
        </p:blipFill>
        <p:spPr>
          <a:xfrm>
            <a:off x="2286000" y="579132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1258" name="Picture 65"/>
          <p:cNvPicPr/>
          <p:nvPr/>
        </p:nvPicPr>
        <p:blipFill>
          <a:blip r:embed="rId14"/>
          <a:stretch/>
        </p:blipFill>
        <p:spPr>
          <a:xfrm>
            <a:off x="2349360" y="4483080"/>
            <a:ext cx="850320" cy="850320"/>
          </a:xfrm>
          <a:prstGeom prst="rect">
            <a:avLst/>
          </a:prstGeom>
          <a:ln>
            <a:noFill/>
          </a:ln>
        </p:spPr>
      </p:pic>
      <p:pic>
        <p:nvPicPr>
          <p:cNvPr id="1259" name="Picture 66"/>
          <p:cNvPicPr/>
          <p:nvPr/>
        </p:nvPicPr>
        <p:blipFill>
          <a:blip r:embed="rId15"/>
          <a:stretch/>
        </p:blipFill>
        <p:spPr>
          <a:xfrm>
            <a:off x="3993120" y="4457880"/>
            <a:ext cx="964440" cy="964440"/>
          </a:xfrm>
          <a:prstGeom prst="rect">
            <a:avLst/>
          </a:prstGeom>
          <a:ln>
            <a:noFill/>
          </a:ln>
        </p:spPr>
      </p:pic>
      <p:pic>
        <p:nvPicPr>
          <p:cNvPr id="1260" name="Picture 71"/>
          <p:cNvPicPr/>
          <p:nvPr/>
        </p:nvPicPr>
        <p:blipFill>
          <a:blip r:embed="rId16"/>
          <a:stretch/>
        </p:blipFill>
        <p:spPr>
          <a:xfrm>
            <a:off x="4165560" y="5890362"/>
            <a:ext cx="783720" cy="783720"/>
          </a:xfrm>
          <a:prstGeom prst="rect">
            <a:avLst/>
          </a:prstGeom>
          <a:ln>
            <a:noFill/>
          </a:ln>
        </p:spPr>
      </p:pic>
      <p:pic>
        <p:nvPicPr>
          <p:cNvPr id="1261" name="Picture 73"/>
          <p:cNvPicPr/>
          <p:nvPr/>
        </p:nvPicPr>
        <p:blipFill>
          <a:blip r:embed="rId17"/>
          <a:stretch/>
        </p:blipFill>
        <p:spPr>
          <a:xfrm>
            <a:off x="546120" y="4432320"/>
            <a:ext cx="901080" cy="901080"/>
          </a:xfrm>
          <a:prstGeom prst="rect">
            <a:avLst/>
          </a:prstGeom>
          <a:ln>
            <a:noFill/>
          </a:ln>
        </p:spPr>
      </p:pic>
      <p:pic>
        <p:nvPicPr>
          <p:cNvPr id="1262" name="Picture 76"/>
          <p:cNvPicPr/>
          <p:nvPr/>
        </p:nvPicPr>
        <p:blipFill>
          <a:blip r:embed="rId18"/>
          <a:stretch/>
        </p:blipFill>
        <p:spPr>
          <a:xfrm>
            <a:off x="5956200" y="4457880"/>
            <a:ext cx="964440" cy="964440"/>
          </a:xfrm>
          <a:prstGeom prst="rect">
            <a:avLst/>
          </a:prstGeom>
          <a:ln>
            <a:noFill/>
          </a:ln>
        </p:spPr>
      </p:pic>
      <p:pic>
        <p:nvPicPr>
          <p:cNvPr id="1263" name="Picture 90"/>
          <p:cNvPicPr/>
          <p:nvPr/>
        </p:nvPicPr>
        <p:blipFill>
          <a:blip r:embed="rId19"/>
          <a:stretch/>
        </p:blipFill>
        <p:spPr>
          <a:xfrm>
            <a:off x="7518240" y="3022560"/>
            <a:ext cx="1167840" cy="1167840"/>
          </a:xfrm>
          <a:prstGeom prst="rect">
            <a:avLst/>
          </a:prstGeom>
          <a:ln>
            <a:noFill/>
          </a:ln>
        </p:spPr>
      </p:pic>
      <p:sp>
        <p:nvSpPr>
          <p:cNvPr id="1264" name="CustomShape 46"/>
          <p:cNvSpPr/>
          <p:nvPr/>
        </p:nvSpPr>
        <p:spPr>
          <a:xfrm>
            <a:off x="1956240" y="554220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г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рибной суп</a:t>
            </a:r>
            <a:endParaRPr dirty="0"/>
          </a:p>
        </p:txBody>
      </p:sp>
      <p:sp>
        <p:nvSpPr>
          <p:cNvPr id="1265" name="CustomShape 47"/>
          <p:cNvSpPr/>
          <p:nvPr/>
        </p:nvSpPr>
        <p:spPr>
          <a:xfrm>
            <a:off x="7340760" y="419544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м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орковный суп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  <p:sp>
        <p:nvSpPr>
          <p:cNvPr id="65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6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7" name="Picture 69"/>
          <p:cNvPicPr/>
          <p:nvPr/>
        </p:nvPicPr>
        <p:blipFill>
          <a:blip r:embed="rId20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8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0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1" name="Picture 70"/>
          <p:cNvPicPr/>
          <p:nvPr/>
        </p:nvPicPr>
        <p:blipFill>
          <a:blip r:embed="rId21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3" name="CustomShape 20">
            <a:extLst>
              <a:ext uri="{FF2B5EF4-FFF2-40B4-BE49-F238E27FC236}">
                <a16:creationId xmlns:a16="http://schemas.microsoft.com/office/drawing/2014/main" id="{22E718F4-3DA4-46AC-BC2E-4C9A798B90DB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4" name="Picture 69">
            <a:extLst>
              <a:ext uri="{FF2B5EF4-FFF2-40B4-BE49-F238E27FC236}">
                <a16:creationId xmlns:a16="http://schemas.microsoft.com/office/drawing/2014/main" id="{EE9310A8-F649-45B4-89A7-4A1AE4BF071F}"/>
              </a:ext>
            </a:extLst>
          </p:cNvPr>
          <p:cNvPicPr/>
          <p:nvPr/>
        </p:nvPicPr>
        <p:blipFill>
          <a:blip r:embed="rId20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5" name="CustomShape 17">
            <a:extLst>
              <a:ext uri="{FF2B5EF4-FFF2-40B4-BE49-F238E27FC236}">
                <a16:creationId xmlns:a16="http://schemas.microsoft.com/office/drawing/2014/main" id="{F01CA7BA-E14F-42D8-AEEE-0E23DB984570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6" name="Picture 70">
            <a:extLst>
              <a:ext uri="{FF2B5EF4-FFF2-40B4-BE49-F238E27FC236}">
                <a16:creationId xmlns:a16="http://schemas.microsoft.com/office/drawing/2014/main" id="{70F0F2DD-A4DF-4B0B-B3B0-14D5E40B47E3}"/>
              </a:ext>
            </a:extLst>
          </p:cNvPr>
          <p:cNvPicPr/>
          <p:nvPr/>
        </p:nvPicPr>
        <p:blipFill>
          <a:blip r:embed="rId21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7" name="CustomShape 26">
            <a:extLst>
              <a:ext uri="{FF2B5EF4-FFF2-40B4-BE49-F238E27FC236}">
                <a16:creationId xmlns:a16="http://schemas.microsoft.com/office/drawing/2014/main" id="{0F283A8D-C1E1-4F36-B255-666E700945C0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8" name="CustomShape 44">
            <a:extLst>
              <a:ext uri="{FF2B5EF4-FFF2-40B4-BE49-F238E27FC236}">
                <a16:creationId xmlns:a16="http://schemas.microsoft.com/office/drawing/2014/main" id="{443034CF-5134-4A27-AC2D-7F3A60DF0D84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4"/>
          <p:cNvSpPr/>
          <p:nvPr/>
        </p:nvSpPr>
        <p:spPr>
          <a:xfrm>
            <a:off x="3768791" y="2864929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" name="CustomShape 45">
            <a:hlinkClick r:id="rId3" action="ppaction://hlinksldjump"/>
          </p:cNvPr>
          <p:cNvSpPr/>
          <p:nvPr/>
        </p:nvSpPr>
        <p:spPr>
          <a:xfrm>
            <a:off x="37720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6" name="CustomShape 1"/>
          <p:cNvSpPr/>
          <p:nvPr/>
        </p:nvSpPr>
        <p:spPr>
          <a:xfrm>
            <a:off x="1981080" y="2844147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7" name="CustomShape 2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8" name="CustomShape 3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9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2" name="CustomShape 7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4" name="CustomShape 9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5" name="CustomShape 10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6" name="CustomShape 11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7" name="CustomShape 12"/>
          <p:cNvSpPr/>
          <p:nvPr/>
        </p:nvSpPr>
        <p:spPr>
          <a:xfrm>
            <a:off x="3772260" y="5535476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8" name="CustomShape 13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9" name="CustomShape 14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0" name="CustomShape 15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1" name="CustomShape 16">
            <a:hlinkClick r:id="rId4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5" name="CustomShape 20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 dirty="0"/>
          </a:p>
        </p:txBody>
      </p:sp>
      <p:sp>
        <p:nvSpPr>
          <p:cNvPr id="137" name="CustomShape 22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Template</a:t>
            </a:r>
            <a:endParaRPr dirty="0"/>
          </a:p>
        </p:txBody>
      </p:sp>
      <p:sp>
        <p:nvSpPr>
          <p:cNvPr id="139" name="CustomShape 24"/>
          <p:cNvSpPr/>
          <p:nvPr/>
        </p:nvSpPr>
        <p:spPr>
          <a:xfrm>
            <a:off x="3772260" y="5535476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Я не могу найти что я хочу сказать</a:t>
            </a:r>
            <a:endParaRPr dirty="0"/>
          </a:p>
        </p:txBody>
      </p:sp>
      <p:sp>
        <p:nvSpPr>
          <p:cNvPr id="140" name="CustomShape 25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До свидания</a:t>
            </a:r>
            <a:endParaRPr dirty="0"/>
          </a:p>
        </p:txBody>
      </p:sp>
      <p:sp>
        <p:nvSpPr>
          <p:cNvPr id="141" name="CustomShape 26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 меня всё хорошо</a:t>
            </a:r>
            <a:endParaRPr sz="1400" dirty="0"/>
          </a:p>
        </p:txBody>
      </p:sp>
      <p:sp>
        <p:nvSpPr>
          <p:cNvPr id="142" name="CustomShape 27"/>
          <p:cNvSpPr/>
          <p:nvPr/>
        </p:nvSpPr>
        <p:spPr>
          <a:xfrm>
            <a:off x="1981080" y="2823627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Отлично</a:t>
            </a:r>
            <a:endParaRPr dirty="0"/>
          </a:p>
        </p:txBody>
      </p:sp>
      <p:sp>
        <p:nvSpPr>
          <p:cNvPr id="143" name="CustomShape 28"/>
          <p:cNvSpPr/>
          <p:nvPr/>
        </p:nvSpPr>
        <p:spPr>
          <a:xfrm>
            <a:off x="3772080" y="28548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Мне плохо</a:t>
            </a:r>
            <a:endParaRPr dirty="0"/>
          </a:p>
        </p:txBody>
      </p:sp>
      <p:sp>
        <p:nvSpPr>
          <p:cNvPr id="144" name="CustomShape 29"/>
          <p:cNvSpPr/>
          <p:nvPr/>
        </p:nvSpPr>
        <p:spPr>
          <a:xfrm>
            <a:off x="152280" y="420287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Мне очень жаль</a:t>
            </a:r>
            <a:endParaRPr sz="1600" dirty="0"/>
          </a:p>
        </p:txBody>
      </p:sp>
      <p:sp>
        <p:nvSpPr>
          <p:cNvPr id="145" name="CustomShape 30"/>
          <p:cNvSpPr/>
          <p:nvPr/>
        </p:nvSpPr>
        <p:spPr>
          <a:xfrm>
            <a:off x="5562720" y="2854800"/>
            <a:ext cx="1599480" cy="29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Пожалуйста</a:t>
            </a:r>
            <a:endParaRPr dirty="0"/>
          </a:p>
        </p:txBody>
      </p:sp>
      <p:sp>
        <p:nvSpPr>
          <p:cNvPr id="146" name="CustomShape 31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Спасибо</a:t>
            </a:r>
            <a:endParaRPr dirty="0"/>
          </a:p>
        </p:txBody>
      </p:sp>
      <p:sp>
        <p:nvSpPr>
          <p:cNvPr id="147" name="CustomShape 32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Извини</a:t>
            </a:r>
            <a:endParaRPr dirty="0"/>
          </a:p>
        </p:txBody>
      </p:sp>
      <p:sp>
        <p:nvSpPr>
          <p:cNvPr id="148" name="CustomShape 33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Может быть</a:t>
            </a:r>
            <a:endParaRPr dirty="0"/>
          </a:p>
        </p:txBody>
      </p:sp>
      <p:sp>
        <p:nvSpPr>
          <p:cNvPr id="149" name="CustomShape 34"/>
          <p:cNvSpPr/>
          <p:nvPr/>
        </p:nvSpPr>
        <p:spPr>
          <a:xfrm>
            <a:off x="554364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Неужели?</a:t>
            </a:r>
            <a:endParaRPr dirty="0"/>
          </a:p>
        </p:txBody>
      </p:sp>
      <p:sp>
        <p:nvSpPr>
          <p:cNvPr id="150" name="CustomShape 35"/>
          <p:cNvSpPr/>
          <p:nvPr/>
        </p:nvSpPr>
        <p:spPr>
          <a:xfrm>
            <a:off x="734004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Я не знаю</a:t>
            </a:r>
            <a:endParaRPr dirty="0"/>
          </a:p>
        </p:txBody>
      </p:sp>
      <p:sp>
        <p:nvSpPr>
          <p:cNvPr id="153" name="CustomShape 38"/>
          <p:cNvSpPr/>
          <p:nvPr/>
        </p:nvSpPr>
        <p:spPr>
          <a:xfrm>
            <a:off x="556272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о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й</a:t>
            </a:r>
            <a:endParaRPr dirty="0"/>
          </a:p>
        </p:txBody>
      </p:sp>
      <p:pic>
        <p:nvPicPr>
          <p:cNvPr id="161" name="Picture 91"/>
          <p:cNvPicPr/>
          <p:nvPr/>
        </p:nvPicPr>
        <p:blipFill>
          <a:blip r:embed="rId5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162" name="CustomShape 44">
            <a:hlinkClick r:id="rId6" action="ppaction://hlinksldjump"/>
          </p:cNvPr>
          <p:cNvSpPr/>
          <p:nvPr/>
        </p:nvSpPr>
        <p:spPr>
          <a:xfrm>
            <a:off x="19810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65" name="CustomShape 47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Обо мне</a:t>
            </a:r>
            <a:endParaRPr dirty="0"/>
          </a:p>
        </p:txBody>
      </p:sp>
      <p:sp>
        <p:nvSpPr>
          <p:cNvPr id="166" name="CustomShape 48"/>
          <p:cNvSpPr/>
          <p:nvPr/>
        </p:nvSpPr>
        <p:spPr>
          <a:xfrm>
            <a:off x="3758400" y="1515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Эмоции</a:t>
            </a:r>
            <a:endParaRPr dirty="0"/>
          </a:p>
        </p:txBody>
      </p:sp>
      <p:pic>
        <p:nvPicPr>
          <p:cNvPr id="168" name="Picture 97"/>
          <p:cNvPicPr/>
          <p:nvPr/>
        </p:nvPicPr>
        <p:blipFill>
          <a:blip r:embed="rId7"/>
          <a:stretch/>
        </p:blipFill>
        <p:spPr>
          <a:xfrm>
            <a:off x="7654320" y="1863000"/>
            <a:ext cx="726840" cy="726840"/>
          </a:xfrm>
          <a:prstGeom prst="rect">
            <a:avLst/>
          </a:prstGeom>
          <a:ln>
            <a:noFill/>
          </a:ln>
        </p:spPr>
      </p:pic>
      <p:pic>
        <p:nvPicPr>
          <p:cNvPr id="169" name="Picture 98"/>
          <p:cNvPicPr/>
          <p:nvPr/>
        </p:nvPicPr>
        <p:blipFill>
          <a:blip r:embed="rId8"/>
          <a:srcRect t="34023" r="49609"/>
          <a:stretch/>
        </p:blipFill>
        <p:spPr>
          <a:xfrm>
            <a:off x="8242920" y="1905120"/>
            <a:ext cx="491760" cy="644040"/>
          </a:xfrm>
          <a:prstGeom prst="rect">
            <a:avLst/>
          </a:prstGeom>
          <a:ln>
            <a:noFill/>
          </a:ln>
        </p:spPr>
      </p:pic>
      <p:pic>
        <p:nvPicPr>
          <p:cNvPr id="171" name="Picture 100"/>
          <p:cNvPicPr/>
          <p:nvPr/>
        </p:nvPicPr>
        <p:blipFill>
          <a:blip r:embed="rId9"/>
          <a:stretch/>
        </p:blipFill>
        <p:spPr>
          <a:xfrm>
            <a:off x="5943600" y="5769000"/>
            <a:ext cx="853200" cy="853200"/>
          </a:xfrm>
          <a:prstGeom prst="rect">
            <a:avLst/>
          </a:prstGeom>
          <a:ln>
            <a:noFill/>
          </a:ln>
        </p:spPr>
      </p:pic>
      <p:pic>
        <p:nvPicPr>
          <p:cNvPr id="172" name="Picture 102"/>
          <p:cNvPicPr/>
          <p:nvPr/>
        </p:nvPicPr>
        <p:blipFill>
          <a:blip r:embed="rId10"/>
          <a:srcRect b="39609"/>
          <a:stretch/>
        </p:blipFill>
        <p:spPr>
          <a:xfrm>
            <a:off x="3857760" y="3093120"/>
            <a:ext cx="1428120" cy="861120"/>
          </a:xfrm>
          <a:prstGeom prst="rect">
            <a:avLst/>
          </a:prstGeom>
          <a:ln>
            <a:noFill/>
          </a:ln>
        </p:spPr>
      </p:pic>
      <p:pic>
        <p:nvPicPr>
          <p:cNvPr id="173" name="Picture 103"/>
          <p:cNvPicPr/>
          <p:nvPr/>
        </p:nvPicPr>
        <p:blipFill>
          <a:blip r:embed="rId11"/>
          <a:stretch/>
        </p:blipFill>
        <p:spPr>
          <a:xfrm>
            <a:off x="2338560" y="4495680"/>
            <a:ext cx="858240" cy="858240"/>
          </a:xfrm>
          <a:prstGeom prst="rect">
            <a:avLst/>
          </a:prstGeom>
          <a:ln>
            <a:noFill/>
          </a:ln>
        </p:spPr>
      </p:pic>
      <p:pic>
        <p:nvPicPr>
          <p:cNvPr id="175" name="Picture 109"/>
          <p:cNvPicPr/>
          <p:nvPr/>
        </p:nvPicPr>
        <p:blipFill>
          <a:blip r:embed="rId12"/>
          <a:stretch/>
        </p:blipFill>
        <p:spPr>
          <a:xfrm>
            <a:off x="546120" y="3116520"/>
            <a:ext cx="901080" cy="901080"/>
          </a:xfrm>
          <a:prstGeom prst="rect">
            <a:avLst/>
          </a:prstGeom>
          <a:ln>
            <a:noFill/>
          </a:ln>
        </p:spPr>
      </p:pic>
      <p:pic>
        <p:nvPicPr>
          <p:cNvPr id="183" name="Picture 110"/>
          <p:cNvPicPr/>
          <p:nvPr/>
        </p:nvPicPr>
        <p:blipFill>
          <a:blip r:embed="rId13"/>
          <a:stretch/>
        </p:blipFill>
        <p:spPr>
          <a:xfrm>
            <a:off x="546120" y="4508640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184" name="Picture 113"/>
          <p:cNvPicPr/>
          <p:nvPr/>
        </p:nvPicPr>
        <p:blipFill>
          <a:blip r:embed="rId14"/>
          <a:srcRect r="45507"/>
          <a:stretch/>
        </p:blipFill>
        <p:spPr>
          <a:xfrm>
            <a:off x="2864972" y="1766593"/>
            <a:ext cx="435600" cy="778680"/>
          </a:xfrm>
          <a:prstGeom prst="rect">
            <a:avLst/>
          </a:prstGeom>
          <a:ln>
            <a:noFill/>
          </a:ln>
        </p:spPr>
      </p:pic>
      <p:pic>
        <p:nvPicPr>
          <p:cNvPr id="185" name="Picture 115"/>
          <p:cNvPicPr/>
          <p:nvPr/>
        </p:nvPicPr>
        <p:blipFill>
          <a:blip r:embed="rId15"/>
          <a:stretch/>
        </p:blipFill>
        <p:spPr>
          <a:xfrm>
            <a:off x="2126961" y="1792873"/>
            <a:ext cx="726840" cy="726120"/>
          </a:xfrm>
          <a:prstGeom prst="rect">
            <a:avLst/>
          </a:prstGeom>
          <a:ln>
            <a:noFill/>
          </a:ln>
        </p:spPr>
      </p:pic>
      <p:pic>
        <p:nvPicPr>
          <p:cNvPr id="187" name="Picture 117"/>
          <p:cNvPicPr/>
          <p:nvPr/>
        </p:nvPicPr>
        <p:blipFill>
          <a:blip r:embed="rId16"/>
          <a:stretch/>
        </p:blipFill>
        <p:spPr>
          <a:xfrm>
            <a:off x="2437920" y="3095787"/>
            <a:ext cx="759240" cy="758520"/>
          </a:xfrm>
          <a:prstGeom prst="rect">
            <a:avLst/>
          </a:prstGeom>
          <a:ln>
            <a:noFill/>
          </a:ln>
        </p:spPr>
      </p:pic>
      <p:pic>
        <p:nvPicPr>
          <p:cNvPr id="189" name="Picture 119"/>
          <p:cNvPicPr/>
          <p:nvPr/>
        </p:nvPicPr>
        <p:blipFill>
          <a:blip r:embed="rId17"/>
          <a:srcRect t="20273" r="49492"/>
          <a:stretch/>
        </p:blipFill>
        <p:spPr>
          <a:xfrm rot="2694600">
            <a:off x="6050160" y="3196080"/>
            <a:ext cx="481680" cy="761400"/>
          </a:xfrm>
          <a:prstGeom prst="rect">
            <a:avLst/>
          </a:prstGeom>
          <a:ln>
            <a:noFill/>
          </a:ln>
        </p:spPr>
      </p:pic>
      <p:sp>
        <p:nvSpPr>
          <p:cNvPr id="190" name="Line 56"/>
          <p:cNvSpPr/>
          <p:nvPr/>
        </p:nvSpPr>
        <p:spPr>
          <a:xfrm flipH="1">
            <a:off x="6343560" y="3506040"/>
            <a:ext cx="328680" cy="327600"/>
          </a:xfrm>
          <a:prstGeom prst="line">
            <a:avLst/>
          </a:prstGeom>
          <a:ln w="7632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193" name="Line 58"/>
          <p:cNvSpPr/>
          <p:nvPr/>
        </p:nvSpPr>
        <p:spPr>
          <a:xfrm flipV="1">
            <a:off x="8380080" y="4723560"/>
            <a:ext cx="1800" cy="153000"/>
          </a:xfrm>
          <a:prstGeom prst="line">
            <a:avLst/>
          </a:prstGeom>
          <a:ln w="7632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194" name="Line 59"/>
          <p:cNvSpPr/>
          <p:nvPr/>
        </p:nvSpPr>
        <p:spPr>
          <a:xfrm flipV="1">
            <a:off x="8304120" y="4647960"/>
            <a:ext cx="1440" cy="153360"/>
          </a:xfrm>
          <a:prstGeom prst="line">
            <a:avLst/>
          </a:prstGeom>
          <a:ln w="76320">
            <a:solidFill>
              <a:schemeClr val="bg1">
                <a:lumMod val="75000"/>
              </a:schemeClr>
            </a:solidFill>
            <a:round/>
          </a:ln>
        </p:spPr>
      </p:sp>
      <p:pic>
        <p:nvPicPr>
          <p:cNvPr id="196" name="Picture 132"/>
          <p:cNvPicPr/>
          <p:nvPr/>
        </p:nvPicPr>
        <p:blipFill>
          <a:blip r:embed="rId18"/>
          <a:stretch/>
        </p:blipFill>
        <p:spPr>
          <a:xfrm>
            <a:off x="5943600" y="4503960"/>
            <a:ext cx="792432" cy="780821"/>
          </a:xfrm>
          <a:prstGeom prst="rect">
            <a:avLst/>
          </a:prstGeom>
          <a:ln>
            <a:noFill/>
          </a:ln>
        </p:spPr>
      </p:pic>
      <p:pic>
        <p:nvPicPr>
          <p:cNvPr id="198" name="Picture 134"/>
          <p:cNvPicPr/>
          <p:nvPr/>
        </p:nvPicPr>
        <p:blipFill>
          <a:blip r:embed="rId8"/>
          <a:srcRect t="34023" r="49609"/>
          <a:stretch/>
        </p:blipFill>
        <p:spPr>
          <a:xfrm rot="2515200">
            <a:off x="4010040" y="4478400"/>
            <a:ext cx="491760" cy="644040"/>
          </a:xfrm>
          <a:prstGeom prst="rect">
            <a:avLst/>
          </a:prstGeom>
          <a:ln>
            <a:noFill/>
          </a:ln>
        </p:spPr>
      </p:pic>
      <p:pic>
        <p:nvPicPr>
          <p:cNvPr id="199" name="Picture 135"/>
          <p:cNvPicPr/>
          <p:nvPr/>
        </p:nvPicPr>
        <p:blipFill>
          <a:blip r:embed="rId8"/>
          <a:srcRect t="34023" r="49609"/>
          <a:stretch/>
        </p:blipFill>
        <p:spPr>
          <a:xfrm rot="13315200">
            <a:off x="4520880" y="4663080"/>
            <a:ext cx="505440" cy="663120"/>
          </a:xfrm>
          <a:prstGeom prst="rect">
            <a:avLst/>
          </a:prstGeom>
          <a:ln>
            <a:noFill/>
          </a:ln>
        </p:spPr>
      </p:pic>
      <p:pic>
        <p:nvPicPr>
          <p:cNvPr id="201" name="Picture 138"/>
          <p:cNvPicPr/>
          <p:nvPr/>
        </p:nvPicPr>
        <p:blipFill>
          <a:blip r:embed="rId19"/>
          <a:stretch/>
        </p:blipFill>
        <p:spPr>
          <a:xfrm>
            <a:off x="7702462" y="3104472"/>
            <a:ext cx="898004" cy="846528"/>
          </a:xfrm>
          <a:prstGeom prst="rect">
            <a:avLst/>
          </a:prstGeom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chatting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91" y="5953892"/>
            <a:ext cx="896298" cy="674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62" y="4337021"/>
            <a:ext cx="893484" cy="992760"/>
          </a:xfrm>
          <a:prstGeom prst="rect">
            <a:avLst/>
          </a:prstGeom>
        </p:spPr>
      </p:pic>
      <p:sp>
        <p:nvSpPr>
          <p:cNvPr id="91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92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sp>
        <p:nvSpPr>
          <p:cNvPr id="94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5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96" name="Picture 70"/>
          <p:cNvPicPr/>
          <p:nvPr/>
        </p:nvPicPr>
        <p:blipFill>
          <a:blip r:embed="rId22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60" y="1767421"/>
            <a:ext cx="1463040" cy="829056"/>
          </a:xfrm>
          <a:prstGeom prst="rect">
            <a:avLst/>
          </a:prstGeom>
        </p:spPr>
      </p:pic>
      <p:pic>
        <p:nvPicPr>
          <p:cNvPr id="87" name="Picture 69">
            <a:extLst>
              <a:ext uri="{FF2B5EF4-FFF2-40B4-BE49-F238E27FC236}">
                <a16:creationId xmlns:a16="http://schemas.microsoft.com/office/drawing/2014/main" id="{EF36F87A-3E1F-4722-B0FD-0FF516A245C2}"/>
              </a:ext>
            </a:extLst>
          </p:cNvPr>
          <p:cNvPicPr/>
          <p:nvPr/>
        </p:nvPicPr>
        <p:blipFill>
          <a:blip r:embed="rId24"/>
          <a:stretch/>
        </p:blipFill>
        <p:spPr>
          <a:xfrm>
            <a:off x="463500" y="25506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6" name="CustomShape 20">
            <a:extLst>
              <a:ext uri="{FF2B5EF4-FFF2-40B4-BE49-F238E27FC236}">
                <a16:creationId xmlns:a16="http://schemas.microsoft.com/office/drawing/2014/main" id="{1A4F477D-6E1D-46DB-A4DC-41B58EC559A2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88" name="Picture 69">
            <a:extLst>
              <a:ext uri="{FF2B5EF4-FFF2-40B4-BE49-F238E27FC236}">
                <a16:creationId xmlns:a16="http://schemas.microsoft.com/office/drawing/2014/main" id="{DB924220-91A1-4D53-B184-126A9C81C08B}"/>
              </a:ext>
            </a:extLst>
          </p:cNvPr>
          <p:cNvPicPr/>
          <p:nvPr/>
        </p:nvPicPr>
        <p:blipFill>
          <a:blip r:embed="rId24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9" name="CustomShape 17">
            <a:extLst>
              <a:ext uri="{FF2B5EF4-FFF2-40B4-BE49-F238E27FC236}">
                <a16:creationId xmlns:a16="http://schemas.microsoft.com/office/drawing/2014/main" id="{C2286F76-AC00-4944-8F1F-90690800C02A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90" name="Picture 70">
            <a:extLst>
              <a:ext uri="{FF2B5EF4-FFF2-40B4-BE49-F238E27FC236}">
                <a16:creationId xmlns:a16="http://schemas.microsoft.com/office/drawing/2014/main" id="{E56EC87D-B06A-4275-B02B-CD7936CEE0DF}"/>
              </a:ext>
            </a:extLst>
          </p:cNvPr>
          <p:cNvPicPr/>
          <p:nvPr/>
        </p:nvPicPr>
        <p:blipFill>
          <a:blip r:embed="rId22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97" name="CustomShape 26">
            <a:extLst>
              <a:ext uri="{FF2B5EF4-FFF2-40B4-BE49-F238E27FC236}">
                <a16:creationId xmlns:a16="http://schemas.microsoft.com/office/drawing/2014/main" id="{7EE8AD69-FC41-4E3E-9292-2EA692BDD99E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98" name="CustomShape 44">
            <a:extLst>
              <a:ext uri="{FF2B5EF4-FFF2-40B4-BE49-F238E27FC236}">
                <a16:creationId xmlns:a16="http://schemas.microsoft.com/office/drawing/2014/main" id="{256C177A-EA03-4215-9A9F-05EE078AA25E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sp>
        <p:nvSpPr>
          <p:cNvPr id="76" name="CustomShape 14">
            <a:hlinkClick r:id="rId25" action="ppaction://hlinksldjump"/>
            <a:extLst>
              <a:ext uri="{FF2B5EF4-FFF2-40B4-BE49-F238E27FC236}">
                <a16:creationId xmlns:a16="http://schemas.microsoft.com/office/drawing/2014/main" id="{AC2B9EEB-A01B-420F-AA94-9B7A93023121}"/>
              </a:ext>
            </a:extLst>
          </p:cNvPr>
          <p:cNvSpPr/>
          <p:nvPr/>
        </p:nvSpPr>
        <p:spPr>
          <a:xfrm>
            <a:off x="5562264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7" name="CustomShape 28">
            <a:extLst>
              <a:ext uri="{FF2B5EF4-FFF2-40B4-BE49-F238E27FC236}">
                <a16:creationId xmlns:a16="http://schemas.microsoft.com/office/drawing/2014/main" id="{9417F3DC-A187-4713-BFA3-7EB6A71136E9}"/>
              </a:ext>
            </a:extLst>
          </p:cNvPr>
          <p:cNvSpPr/>
          <p:nvPr/>
        </p:nvSpPr>
        <p:spPr>
          <a:xfrm>
            <a:off x="5562264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Еще общение</a:t>
            </a:r>
            <a:endParaRPr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F2FBEC72-E74F-467F-BA9A-4A67E23C557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18" y="1708484"/>
            <a:ext cx="1081911" cy="924450"/>
          </a:xfrm>
          <a:prstGeom prst="rect">
            <a:avLst/>
          </a:prstGeom>
        </p:spPr>
      </p:pic>
      <p:sp>
        <p:nvSpPr>
          <p:cNvPr id="79" name="CustomShape 8">
            <a:hlinkClick r:id="rId27" action="ppaction://hlinkfile"/>
            <a:extLst>
              <a:ext uri="{FF2B5EF4-FFF2-40B4-BE49-F238E27FC236}">
                <a16:creationId xmlns:a16="http://schemas.microsoft.com/office/drawing/2014/main" id="{F918D873-2C9A-4642-A48C-93BB8E202CB0}"/>
              </a:ext>
            </a:extLst>
          </p:cNvPr>
          <p:cNvSpPr/>
          <p:nvPr/>
        </p:nvSpPr>
        <p:spPr>
          <a:xfrm>
            <a:off x="1979640" y="55422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0" name="CustomShape 36">
            <a:extLst>
              <a:ext uri="{FF2B5EF4-FFF2-40B4-BE49-F238E27FC236}">
                <a16:creationId xmlns:a16="http://schemas.microsoft.com/office/drawing/2014/main" id="{F5005EBB-553D-4AB7-A883-6F6B82AFE598}"/>
              </a:ext>
            </a:extLst>
          </p:cNvPr>
          <p:cNvSpPr/>
          <p:nvPr/>
        </p:nvSpPr>
        <p:spPr>
          <a:xfrm>
            <a:off x="1930500" y="5559935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хочу</a:t>
            </a:r>
            <a:endParaRPr dirty="0"/>
          </a:p>
        </p:txBody>
      </p:sp>
      <p:pic>
        <p:nvPicPr>
          <p:cNvPr id="81" name="Picture 91">
            <a:extLst>
              <a:ext uri="{FF2B5EF4-FFF2-40B4-BE49-F238E27FC236}">
                <a16:creationId xmlns:a16="http://schemas.microsoft.com/office/drawing/2014/main" id="{C68CDC72-67A8-4DE3-BC0E-EC7D24D60F35}"/>
              </a:ext>
            </a:extLst>
          </p:cNvPr>
          <p:cNvPicPr/>
          <p:nvPr/>
        </p:nvPicPr>
        <p:blipFill>
          <a:blip r:embed="rId28"/>
          <a:srcRect l="60527" b="55019"/>
          <a:stretch/>
        </p:blipFill>
        <p:spPr>
          <a:xfrm>
            <a:off x="2425500" y="5719775"/>
            <a:ext cx="824760" cy="93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68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69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70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71" name="CustomShape 5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72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73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74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75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76" name="CustomShape 10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77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78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79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80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81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82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83" name="CustomShape 17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88" name="CustomShape 22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мясо</a:t>
            </a:r>
            <a:endParaRPr dirty="0"/>
          </a:p>
        </p:txBody>
      </p:sp>
      <p:sp>
        <p:nvSpPr>
          <p:cNvPr id="1289" name="CustomShape 23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свинина</a:t>
            </a:r>
            <a:endParaRPr dirty="0"/>
          </a:p>
        </p:txBody>
      </p:sp>
      <p:sp>
        <p:nvSpPr>
          <p:cNvPr id="1290" name="CustomShape 24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говядина</a:t>
            </a:r>
            <a:endParaRPr dirty="0"/>
          </a:p>
        </p:txBody>
      </p:sp>
      <p:sp>
        <p:nvSpPr>
          <p:cNvPr id="1291" name="CustomShape 25"/>
          <p:cNvSpPr/>
          <p:nvPr/>
        </p:nvSpPr>
        <p:spPr>
          <a:xfrm>
            <a:off x="7340040" y="1503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консервы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292" name="CustomShape 26"/>
          <p:cNvSpPr/>
          <p:nvPr/>
        </p:nvSpPr>
        <p:spPr>
          <a:xfrm>
            <a:off x="734076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1297" name="CustomShape 29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1298" name="Picture 72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1302" name="CustomShape 33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03" name="CustomShape 34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1304" name="CustomShape 35"/>
          <p:cNvSpPr/>
          <p:nvPr/>
        </p:nvSpPr>
        <p:spPr>
          <a:xfrm>
            <a:off x="556272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отбивная</a:t>
            </a:r>
            <a:endParaRPr dirty="0"/>
          </a:p>
        </p:txBody>
      </p:sp>
      <p:sp>
        <p:nvSpPr>
          <p:cNvPr id="1305" name="CustomShape 36"/>
          <p:cNvSpPr/>
          <p:nvPr/>
        </p:nvSpPr>
        <p:spPr>
          <a:xfrm>
            <a:off x="37645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креветки</a:t>
            </a:r>
            <a:endParaRPr dirty="0"/>
          </a:p>
        </p:txBody>
      </p:sp>
      <p:sp>
        <p:nvSpPr>
          <p:cNvPr id="1307" name="CustomShape 38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рыба</a:t>
            </a:r>
            <a:endParaRPr dirty="0"/>
          </a:p>
        </p:txBody>
      </p:sp>
      <p:sp>
        <p:nvSpPr>
          <p:cNvPr id="1308" name="CustomShape 39"/>
          <p:cNvSpPr/>
          <p:nvPr/>
        </p:nvSpPr>
        <p:spPr>
          <a:xfrm>
            <a:off x="1981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фарш</a:t>
            </a:r>
            <a:endParaRPr dirty="0"/>
          </a:p>
        </p:txBody>
      </p:sp>
      <p:sp>
        <p:nvSpPr>
          <p:cNvPr id="1309" name="CustomShape 40"/>
          <p:cNvSpPr/>
          <p:nvPr/>
        </p:nvSpPr>
        <p:spPr>
          <a:xfrm>
            <a:off x="7340040" y="2847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котлеты</a:t>
            </a:r>
            <a:endParaRPr dirty="0"/>
          </a:p>
        </p:txBody>
      </p:sp>
      <p:sp>
        <p:nvSpPr>
          <p:cNvPr id="1310" name="CustomShape 41"/>
          <p:cNvSpPr/>
          <p:nvPr/>
        </p:nvSpPr>
        <p:spPr>
          <a:xfrm>
            <a:off x="3772080" y="2892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кура</a:t>
            </a:r>
            <a:endParaRPr dirty="0"/>
          </a:p>
        </p:txBody>
      </p:sp>
      <p:sp>
        <p:nvSpPr>
          <p:cNvPr id="1311" name="CustomShape 42"/>
          <p:cNvSpPr/>
          <p:nvPr/>
        </p:nvSpPr>
        <p:spPr>
          <a:xfrm>
            <a:off x="1981080" y="29091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ветчина</a:t>
            </a:r>
            <a:endParaRPr dirty="0"/>
          </a:p>
        </p:txBody>
      </p:sp>
      <p:sp>
        <p:nvSpPr>
          <p:cNvPr id="1312" name="CustomShape 43"/>
          <p:cNvSpPr/>
          <p:nvPr/>
        </p:nvSpPr>
        <p:spPr>
          <a:xfrm>
            <a:off x="1522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баранина</a:t>
            </a:r>
            <a:endParaRPr dirty="0"/>
          </a:p>
        </p:txBody>
      </p:sp>
      <p:pic>
        <p:nvPicPr>
          <p:cNvPr id="1313" name="Picture 56"/>
          <p:cNvPicPr/>
          <p:nvPr/>
        </p:nvPicPr>
        <p:blipFill>
          <a:blip r:embed="rId4"/>
          <a:stretch/>
        </p:blipFill>
        <p:spPr>
          <a:xfrm>
            <a:off x="4069440" y="3157920"/>
            <a:ext cx="879840" cy="879840"/>
          </a:xfrm>
          <a:prstGeom prst="rect">
            <a:avLst/>
          </a:prstGeom>
          <a:ln>
            <a:noFill/>
          </a:ln>
        </p:spPr>
      </p:pic>
      <p:pic>
        <p:nvPicPr>
          <p:cNvPr id="1314" name="Picture 57"/>
          <p:cNvPicPr/>
          <p:nvPr/>
        </p:nvPicPr>
        <p:blipFill>
          <a:blip r:embed="rId5"/>
          <a:stretch/>
        </p:blipFill>
        <p:spPr>
          <a:xfrm>
            <a:off x="2400480" y="3124080"/>
            <a:ext cx="875520" cy="875520"/>
          </a:xfrm>
          <a:prstGeom prst="rect">
            <a:avLst/>
          </a:prstGeom>
          <a:ln>
            <a:noFill/>
          </a:ln>
        </p:spPr>
      </p:pic>
      <p:pic>
        <p:nvPicPr>
          <p:cNvPr id="1315" name="Picture 58"/>
          <p:cNvPicPr/>
          <p:nvPr/>
        </p:nvPicPr>
        <p:blipFill>
          <a:blip r:embed="rId6"/>
          <a:stretch/>
        </p:blipFill>
        <p:spPr>
          <a:xfrm>
            <a:off x="7594560" y="1727280"/>
            <a:ext cx="1091520" cy="1091520"/>
          </a:xfrm>
          <a:prstGeom prst="rect">
            <a:avLst/>
          </a:prstGeom>
          <a:ln>
            <a:noFill/>
          </a:ln>
        </p:spPr>
      </p:pic>
      <p:sp>
        <p:nvSpPr>
          <p:cNvPr id="1316" name="CustomShape 44"/>
          <p:cNvSpPr/>
          <p:nvPr/>
        </p:nvSpPr>
        <p:spPr>
          <a:xfrm>
            <a:off x="5562720" y="419112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рыбные палочки</a:t>
            </a:r>
            <a:endParaRPr sz="1600" dirty="0"/>
          </a:p>
        </p:txBody>
      </p:sp>
      <p:sp>
        <p:nvSpPr>
          <p:cNvPr id="1317" name="CustomShape 45"/>
          <p:cNvSpPr/>
          <p:nvPr/>
        </p:nvSpPr>
        <p:spPr>
          <a:xfrm>
            <a:off x="7340760" y="419112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сосиски</a:t>
            </a:r>
            <a:endParaRPr dirty="0"/>
          </a:p>
        </p:txBody>
      </p:sp>
      <p:pic>
        <p:nvPicPr>
          <p:cNvPr id="1318" name="Picture 93"/>
          <p:cNvPicPr/>
          <p:nvPr/>
        </p:nvPicPr>
        <p:blipFill>
          <a:blip r:embed="rId7"/>
          <a:stretch/>
        </p:blipFill>
        <p:spPr>
          <a:xfrm>
            <a:off x="2209680" y="1752480"/>
            <a:ext cx="856800" cy="856800"/>
          </a:xfrm>
          <a:prstGeom prst="rect">
            <a:avLst/>
          </a:prstGeom>
          <a:ln>
            <a:noFill/>
          </a:ln>
        </p:spPr>
      </p:pic>
      <p:pic>
        <p:nvPicPr>
          <p:cNvPr id="1319" name="Picture 94"/>
          <p:cNvPicPr/>
          <p:nvPr/>
        </p:nvPicPr>
        <p:blipFill>
          <a:blip r:embed="rId8"/>
          <a:stretch/>
        </p:blipFill>
        <p:spPr>
          <a:xfrm>
            <a:off x="2889360" y="2158920"/>
            <a:ext cx="507240" cy="507240"/>
          </a:xfrm>
          <a:prstGeom prst="rect">
            <a:avLst/>
          </a:prstGeom>
          <a:ln>
            <a:noFill/>
          </a:ln>
        </p:spPr>
      </p:pic>
      <p:pic>
        <p:nvPicPr>
          <p:cNvPr id="1320" name="Picture 95"/>
          <p:cNvPicPr/>
          <p:nvPr/>
        </p:nvPicPr>
        <p:blipFill>
          <a:blip r:embed="rId9"/>
          <a:stretch/>
        </p:blipFill>
        <p:spPr>
          <a:xfrm>
            <a:off x="7747560" y="4419720"/>
            <a:ext cx="799560" cy="799560"/>
          </a:xfrm>
          <a:prstGeom prst="rect">
            <a:avLst/>
          </a:prstGeom>
          <a:ln>
            <a:noFill/>
          </a:ln>
        </p:spPr>
      </p:pic>
      <p:pic>
        <p:nvPicPr>
          <p:cNvPr id="1321" name="Picture 96"/>
          <p:cNvPicPr/>
          <p:nvPr/>
        </p:nvPicPr>
        <p:blipFill>
          <a:blip r:embed="rId10"/>
          <a:stretch/>
        </p:blipFill>
        <p:spPr>
          <a:xfrm>
            <a:off x="5924520" y="4451400"/>
            <a:ext cx="875520" cy="875520"/>
          </a:xfrm>
          <a:prstGeom prst="rect">
            <a:avLst/>
          </a:prstGeom>
          <a:ln>
            <a:noFill/>
          </a:ln>
        </p:spPr>
      </p:pic>
      <p:pic>
        <p:nvPicPr>
          <p:cNvPr id="1322" name="Picture 97"/>
          <p:cNvPicPr/>
          <p:nvPr/>
        </p:nvPicPr>
        <p:blipFill>
          <a:blip r:embed="rId8"/>
          <a:stretch/>
        </p:blipFill>
        <p:spPr>
          <a:xfrm>
            <a:off x="399960" y="4365360"/>
            <a:ext cx="1047240" cy="1047240"/>
          </a:xfrm>
          <a:prstGeom prst="rect">
            <a:avLst/>
          </a:prstGeom>
          <a:ln>
            <a:noFill/>
          </a:ln>
        </p:spPr>
      </p:pic>
      <p:pic>
        <p:nvPicPr>
          <p:cNvPr id="1323" name="Picture 98"/>
          <p:cNvPicPr/>
          <p:nvPr/>
        </p:nvPicPr>
        <p:blipFill>
          <a:blip r:embed="rId11"/>
          <a:stretch/>
        </p:blipFill>
        <p:spPr>
          <a:xfrm>
            <a:off x="2330640" y="4419720"/>
            <a:ext cx="945000" cy="945000"/>
          </a:xfrm>
          <a:prstGeom prst="rect">
            <a:avLst/>
          </a:prstGeom>
          <a:ln>
            <a:noFill/>
          </a:ln>
        </p:spPr>
      </p:pic>
      <p:pic>
        <p:nvPicPr>
          <p:cNvPr id="1324" name="Picture 99"/>
          <p:cNvPicPr/>
          <p:nvPr/>
        </p:nvPicPr>
        <p:blipFill>
          <a:blip r:embed="rId12"/>
          <a:stretch/>
        </p:blipFill>
        <p:spPr>
          <a:xfrm>
            <a:off x="3886200" y="4310640"/>
            <a:ext cx="1327320" cy="1327320"/>
          </a:xfrm>
          <a:prstGeom prst="rect">
            <a:avLst/>
          </a:prstGeom>
          <a:ln>
            <a:noFill/>
          </a:ln>
        </p:spPr>
      </p:pic>
      <p:pic>
        <p:nvPicPr>
          <p:cNvPr id="1325" name="Picture 100"/>
          <p:cNvPicPr/>
          <p:nvPr/>
        </p:nvPicPr>
        <p:blipFill>
          <a:blip r:embed="rId13"/>
          <a:stretch/>
        </p:blipFill>
        <p:spPr>
          <a:xfrm>
            <a:off x="4076640" y="1793880"/>
            <a:ext cx="872640" cy="872640"/>
          </a:xfrm>
          <a:prstGeom prst="rect">
            <a:avLst/>
          </a:prstGeom>
          <a:ln>
            <a:noFill/>
          </a:ln>
        </p:spPr>
      </p:pic>
      <p:pic>
        <p:nvPicPr>
          <p:cNvPr id="1326" name="Picture 101"/>
          <p:cNvPicPr/>
          <p:nvPr/>
        </p:nvPicPr>
        <p:blipFill>
          <a:blip r:embed="rId14"/>
          <a:stretch/>
        </p:blipFill>
        <p:spPr>
          <a:xfrm>
            <a:off x="457200" y="3137040"/>
            <a:ext cx="862920" cy="862920"/>
          </a:xfrm>
          <a:prstGeom prst="rect">
            <a:avLst/>
          </a:prstGeom>
          <a:ln>
            <a:noFill/>
          </a:ln>
        </p:spPr>
      </p:pic>
      <p:pic>
        <p:nvPicPr>
          <p:cNvPr id="1327" name="Picture 102"/>
          <p:cNvPicPr/>
          <p:nvPr/>
        </p:nvPicPr>
        <p:blipFill>
          <a:blip r:embed="rId15"/>
          <a:stretch/>
        </p:blipFill>
        <p:spPr>
          <a:xfrm>
            <a:off x="5924520" y="1682640"/>
            <a:ext cx="951840" cy="951840"/>
          </a:xfrm>
          <a:prstGeom prst="rect">
            <a:avLst/>
          </a:prstGeom>
          <a:ln>
            <a:noFill/>
          </a:ln>
        </p:spPr>
      </p:pic>
      <p:pic>
        <p:nvPicPr>
          <p:cNvPr id="1328" name="Picture 103"/>
          <p:cNvPicPr/>
          <p:nvPr/>
        </p:nvPicPr>
        <p:blipFill>
          <a:blip r:embed="rId16"/>
          <a:stretch/>
        </p:blipFill>
        <p:spPr>
          <a:xfrm>
            <a:off x="5924520" y="3124080"/>
            <a:ext cx="1028160" cy="1028160"/>
          </a:xfrm>
          <a:prstGeom prst="rect">
            <a:avLst/>
          </a:prstGeom>
          <a:ln>
            <a:noFill/>
          </a:ln>
        </p:spPr>
      </p:pic>
      <p:pic>
        <p:nvPicPr>
          <p:cNvPr id="1329" name="Picture 105"/>
          <p:cNvPicPr/>
          <p:nvPr/>
        </p:nvPicPr>
        <p:blipFill>
          <a:blip r:embed="rId17"/>
          <a:stretch/>
        </p:blipFill>
        <p:spPr>
          <a:xfrm>
            <a:off x="7594560" y="3124080"/>
            <a:ext cx="913680" cy="91368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4123448" cy="1243800"/>
          </a:xfrm>
        </p:spPr>
        <p:txBody>
          <a:bodyPr/>
          <a:lstStyle/>
          <a:p>
            <a:r>
              <a:rPr lang="en-US"/>
              <a:t>Meat and fish</a:t>
            </a:r>
            <a:endParaRPr lang="en-US" dirty="0"/>
          </a:p>
        </p:txBody>
      </p:sp>
      <p:sp>
        <p:nvSpPr>
          <p:cNvPr id="62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3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4" name="Picture 69"/>
          <p:cNvPicPr/>
          <p:nvPr/>
        </p:nvPicPr>
        <p:blipFill>
          <a:blip r:embed="rId18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5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9" name="Picture 70"/>
          <p:cNvPicPr/>
          <p:nvPr/>
        </p:nvPicPr>
        <p:blipFill>
          <a:blip r:embed="rId19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0" name="CustomShape 20">
            <a:extLst>
              <a:ext uri="{FF2B5EF4-FFF2-40B4-BE49-F238E27FC236}">
                <a16:creationId xmlns:a16="http://schemas.microsoft.com/office/drawing/2014/main" id="{E0100B9B-14E0-4DAE-8447-08481542DB88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1" name="Picture 69">
            <a:extLst>
              <a:ext uri="{FF2B5EF4-FFF2-40B4-BE49-F238E27FC236}">
                <a16:creationId xmlns:a16="http://schemas.microsoft.com/office/drawing/2014/main" id="{A7FFCE58-1566-4026-9F89-94F7E2ECF6B8}"/>
              </a:ext>
            </a:extLst>
          </p:cNvPr>
          <p:cNvPicPr/>
          <p:nvPr/>
        </p:nvPicPr>
        <p:blipFill>
          <a:blip r:embed="rId18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2" name="CustomShape 17">
            <a:extLst>
              <a:ext uri="{FF2B5EF4-FFF2-40B4-BE49-F238E27FC236}">
                <a16:creationId xmlns:a16="http://schemas.microsoft.com/office/drawing/2014/main" id="{F1D7877B-CCE9-4327-8CD6-B2DB6587CBF3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3" name="Picture 70">
            <a:extLst>
              <a:ext uri="{FF2B5EF4-FFF2-40B4-BE49-F238E27FC236}">
                <a16:creationId xmlns:a16="http://schemas.microsoft.com/office/drawing/2014/main" id="{5E08B2E9-F513-4716-BFC9-6B0540B0F019}"/>
              </a:ext>
            </a:extLst>
          </p:cNvPr>
          <p:cNvPicPr/>
          <p:nvPr/>
        </p:nvPicPr>
        <p:blipFill>
          <a:blip r:embed="rId19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4" name="CustomShape 26">
            <a:extLst>
              <a:ext uri="{FF2B5EF4-FFF2-40B4-BE49-F238E27FC236}">
                <a16:creationId xmlns:a16="http://schemas.microsoft.com/office/drawing/2014/main" id="{7774FDB8-3ACB-4AA9-ADE5-1C6EFB3DDD11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5" name="CustomShape 44">
            <a:extLst>
              <a:ext uri="{FF2B5EF4-FFF2-40B4-BE49-F238E27FC236}">
                <a16:creationId xmlns:a16="http://schemas.microsoft.com/office/drawing/2014/main" id="{F27A2549-5339-4603-9F48-3B68EE04870F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32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33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34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35" name="CustomShape 5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36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37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38" name="CustomShape 8"/>
          <p:cNvSpPr/>
          <p:nvPr/>
        </p:nvSpPr>
        <p:spPr>
          <a:xfrm>
            <a:off x="3772080" y="4182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39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40" name="CustomShape 10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41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42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43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44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45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46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47" name="CustomShape 17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52" name="CustomShape 22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еда</a:t>
            </a:r>
            <a:endParaRPr dirty="0"/>
          </a:p>
        </p:txBody>
      </p:sp>
      <p:sp>
        <p:nvSpPr>
          <p:cNvPr id="1353" name="CustomShape 23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выпечка</a:t>
            </a:r>
            <a:endParaRPr dirty="0"/>
          </a:p>
        </p:txBody>
      </p:sp>
      <p:sp>
        <p:nvSpPr>
          <p:cNvPr id="1354" name="CustomShape 24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спагетти</a:t>
            </a:r>
            <a:endParaRPr dirty="0"/>
          </a:p>
        </p:txBody>
      </p:sp>
      <p:sp>
        <p:nvSpPr>
          <p:cNvPr id="1355" name="CustomShape 25"/>
          <p:cNvSpPr/>
          <p:nvPr/>
        </p:nvSpPr>
        <p:spPr>
          <a:xfrm>
            <a:off x="7340040" y="1503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паста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356" name="CustomShape 26"/>
          <p:cNvSpPr/>
          <p:nvPr/>
        </p:nvSpPr>
        <p:spPr>
          <a:xfrm>
            <a:off x="734076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1361" name="CustomShape 29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1362" name="Picture 72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1366" name="CustomShape 33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67" name="CustomShape 34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1368" name="CustomShape 35"/>
          <p:cNvSpPr/>
          <p:nvPr/>
        </p:nvSpPr>
        <p:spPr>
          <a:xfrm>
            <a:off x="556272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к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итайская еда</a:t>
            </a:r>
            <a:endParaRPr dirty="0"/>
          </a:p>
        </p:txBody>
      </p:sp>
      <p:sp>
        <p:nvSpPr>
          <p:cNvPr id="1369" name="CustomShape 36"/>
          <p:cNvSpPr/>
          <p:nvPr/>
        </p:nvSpPr>
        <p:spPr>
          <a:xfrm>
            <a:off x="37645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пирог</a:t>
            </a:r>
            <a:endParaRPr dirty="0"/>
          </a:p>
        </p:txBody>
      </p:sp>
      <p:sp>
        <p:nvSpPr>
          <p:cNvPr id="1371" name="CustomShape 38"/>
          <p:cNvSpPr/>
          <p:nvPr/>
        </p:nvSpPr>
        <p:spPr>
          <a:xfrm>
            <a:off x="3772080" y="2892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жареное</a:t>
            </a:r>
            <a:endParaRPr dirty="0"/>
          </a:p>
        </p:txBody>
      </p:sp>
      <p:sp>
        <p:nvSpPr>
          <p:cNvPr id="1372" name="CustomShape 39"/>
          <p:cNvSpPr/>
          <p:nvPr/>
        </p:nvSpPr>
        <p:spPr>
          <a:xfrm>
            <a:off x="1981080" y="2876886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пицца</a:t>
            </a:r>
            <a:endParaRPr dirty="0"/>
          </a:p>
        </p:txBody>
      </p:sp>
      <p:sp>
        <p:nvSpPr>
          <p:cNvPr id="1373" name="CustomShape 40"/>
          <p:cNvSpPr/>
          <p:nvPr/>
        </p:nvSpPr>
        <p:spPr>
          <a:xfrm>
            <a:off x="1522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тушеные овощи</a:t>
            </a:r>
            <a:endParaRPr sz="1600" dirty="0"/>
          </a:p>
        </p:txBody>
      </p:sp>
      <p:sp>
        <p:nvSpPr>
          <p:cNvPr id="1374" name="CustomShape 41"/>
          <p:cNvSpPr/>
          <p:nvPr/>
        </p:nvSpPr>
        <p:spPr>
          <a:xfrm>
            <a:off x="5562720" y="419112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лазанья</a:t>
            </a:r>
            <a:endParaRPr dirty="0"/>
          </a:p>
        </p:txBody>
      </p:sp>
      <p:sp>
        <p:nvSpPr>
          <p:cNvPr id="1375" name="CustomShape 42"/>
          <p:cNvSpPr/>
          <p:nvPr/>
        </p:nvSpPr>
        <p:spPr>
          <a:xfrm>
            <a:off x="7340760" y="419112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пельмени</a:t>
            </a:r>
            <a:endParaRPr dirty="0"/>
          </a:p>
        </p:txBody>
      </p:sp>
      <p:pic>
        <p:nvPicPr>
          <p:cNvPr id="1376" name="Picture 66"/>
          <p:cNvPicPr/>
          <p:nvPr/>
        </p:nvPicPr>
        <p:blipFill>
          <a:blip r:embed="rId4"/>
          <a:stretch/>
        </p:blipFill>
        <p:spPr>
          <a:xfrm>
            <a:off x="2336400" y="3163320"/>
            <a:ext cx="874440" cy="874440"/>
          </a:xfrm>
          <a:prstGeom prst="rect">
            <a:avLst/>
          </a:prstGeom>
          <a:ln>
            <a:noFill/>
          </a:ln>
        </p:spPr>
      </p:pic>
      <p:sp>
        <p:nvSpPr>
          <p:cNvPr id="1377" name="CustomShape 43"/>
          <p:cNvSpPr/>
          <p:nvPr/>
        </p:nvSpPr>
        <p:spPr>
          <a:xfrm>
            <a:off x="734004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карри</a:t>
            </a:r>
            <a:endParaRPr dirty="0"/>
          </a:p>
        </p:txBody>
      </p:sp>
      <p:sp>
        <p:nvSpPr>
          <p:cNvPr id="1378" name="CustomShape 44"/>
          <p:cNvSpPr/>
          <p:nvPr/>
        </p:nvSpPr>
        <p:spPr>
          <a:xfrm>
            <a:off x="1981080" y="419984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лапша</a:t>
            </a:r>
            <a:endParaRPr dirty="0"/>
          </a:p>
        </p:txBody>
      </p:sp>
      <p:sp>
        <p:nvSpPr>
          <p:cNvPr id="1379" name="CustomShape 45"/>
          <p:cNvSpPr/>
          <p:nvPr/>
        </p:nvSpPr>
        <p:spPr>
          <a:xfrm>
            <a:off x="3764520" y="556272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макароны с сыром</a:t>
            </a:r>
            <a:endParaRPr dirty="0"/>
          </a:p>
        </p:txBody>
      </p:sp>
      <p:sp>
        <p:nvSpPr>
          <p:cNvPr id="1380" name="CustomShape 46"/>
          <p:cNvSpPr/>
          <p:nvPr/>
        </p:nvSpPr>
        <p:spPr>
          <a:xfrm>
            <a:off x="152280" y="42213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рис</a:t>
            </a:r>
            <a:endParaRPr dirty="0"/>
          </a:p>
        </p:txBody>
      </p:sp>
      <p:pic>
        <p:nvPicPr>
          <p:cNvPr id="1381" name="Picture 107"/>
          <p:cNvPicPr/>
          <p:nvPr/>
        </p:nvPicPr>
        <p:blipFill>
          <a:blip r:embed="rId5"/>
          <a:stretch/>
        </p:blipFill>
        <p:spPr>
          <a:xfrm>
            <a:off x="5867280" y="1752480"/>
            <a:ext cx="1065960" cy="1065960"/>
          </a:xfrm>
          <a:prstGeom prst="rect">
            <a:avLst/>
          </a:prstGeom>
          <a:ln>
            <a:noFill/>
          </a:ln>
        </p:spPr>
      </p:pic>
      <p:pic>
        <p:nvPicPr>
          <p:cNvPr id="1382" name="Picture 108"/>
          <p:cNvPicPr/>
          <p:nvPr/>
        </p:nvPicPr>
        <p:blipFill>
          <a:blip r:embed="rId6"/>
          <a:stretch/>
        </p:blipFill>
        <p:spPr>
          <a:xfrm>
            <a:off x="5867280" y="4419720"/>
            <a:ext cx="1065960" cy="1065960"/>
          </a:xfrm>
          <a:prstGeom prst="rect">
            <a:avLst/>
          </a:prstGeom>
          <a:ln>
            <a:noFill/>
          </a:ln>
        </p:spPr>
      </p:pic>
      <p:pic>
        <p:nvPicPr>
          <p:cNvPr id="1383" name="Picture 109"/>
          <p:cNvPicPr/>
          <p:nvPr/>
        </p:nvPicPr>
        <p:blipFill>
          <a:blip r:embed="rId7"/>
          <a:stretch/>
        </p:blipFill>
        <p:spPr>
          <a:xfrm>
            <a:off x="7620120" y="3015000"/>
            <a:ext cx="1061640" cy="1061640"/>
          </a:xfrm>
          <a:prstGeom prst="rect">
            <a:avLst/>
          </a:prstGeom>
          <a:ln>
            <a:noFill/>
          </a:ln>
        </p:spPr>
      </p:pic>
      <p:pic>
        <p:nvPicPr>
          <p:cNvPr id="1384" name="Picture 110"/>
          <p:cNvPicPr/>
          <p:nvPr/>
        </p:nvPicPr>
        <p:blipFill>
          <a:blip r:embed="rId8"/>
          <a:stretch/>
        </p:blipFill>
        <p:spPr>
          <a:xfrm>
            <a:off x="457200" y="4381560"/>
            <a:ext cx="1078920" cy="1078920"/>
          </a:xfrm>
          <a:prstGeom prst="rect">
            <a:avLst/>
          </a:prstGeom>
          <a:ln>
            <a:noFill/>
          </a:ln>
        </p:spPr>
      </p:pic>
      <p:pic>
        <p:nvPicPr>
          <p:cNvPr id="1385" name="Picture 113"/>
          <p:cNvPicPr/>
          <p:nvPr/>
        </p:nvPicPr>
        <p:blipFill>
          <a:blip r:embed="rId9"/>
          <a:stretch/>
        </p:blipFill>
        <p:spPr>
          <a:xfrm>
            <a:off x="2247840" y="4374000"/>
            <a:ext cx="1104120" cy="1104120"/>
          </a:xfrm>
          <a:prstGeom prst="rect">
            <a:avLst/>
          </a:prstGeom>
          <a:ln>
            <a:noFill/>
          </a:ln>
        </p:spPr>
      </p:pic>
      <p:pic>
        <p:nvPicPr>
          <p:cNvPr id="1386" name="Picture 114"/>
          <p:cNvPicPr/>
          <p:nvPr/>
        </p:nvPicPr>
        <p:blipFill>
          <a:blip r:embed="rId10"/>
          <a:stretch/>
        </p:blipFill>
        <p:spPr>
          <a:xfrm>
            <a:off x="4209480" y="5791320"/>
            <a:ext cx="895320" cy="895320"/>
          </a:xfrm>
          <a:prstGeom prst="rect">
            <a:avLst/>
          </a:prstGeom>
          <a:ln>
            <a:noFill/>
          </a:ln>
        </p:spPr>
      </p:pic>
      <p:pic>
        <p:nvPicPr>
          <p:cNvPr id="1387" name="Picture 115"/>
          <p:cNvPicPr/>
          <p:nvPr/>
        </p:nvPicPr>
        <p:blipFill>
          <a:blip r:embed="rId11"/>
          <a:stretch/>
        </p:blipFill>
        <p:spPr>
          <a:xfrm>
            <a:off x="4141440" y="4381560"/>
            <a:ext cx="963360" cy="963360"/>
          </a:xfrm>
          <a:prstGeom prst="rect">
            <a:avLst/>
          </a:prstGeom>
          <a:ln>
            <a:noFill/>
          </a:ln>
        </p:spPr>
      </p:pic>
      <p:pic>
        <p:nvPicPr>
          <p:cNvPr id="1388" name="Picture 116"/>
          <p:cNvPicPr/>
          <p:nvPr/>
        </p:nvPicPr>
        <p:blipFill>
          <a:blip r:embed="rId12"/>
          <a:stretch/>
        </p:blipFill>
        <p:spPr>
          <a:xfrm>
            <a:off x="558720" y="316332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1389" name="Picture 119"/>
          <p:cNvPicPr/>
          <p:nvPr/>
        </p:nvPicPr>
        <p:blipFill>
          <a:blip r:embed="rId13"/>
          <a:stretch/>
        </p:blipFill>
        <p:spPr>
          <a:xfrm>
            <a:off x="2240640" y="1647000"/>
            <a:ext cx="1065960" cy="1065960"/>
          </a:xfrm>
          <a:prstGeom prst="rect">
            <a:avLst/>
          </a:prstGeom>
          <a:ln>
            <a:noFill/>
          </a:ln>
        </p:spPr>
      </p:pic>
      <p:pic>
        <p:nvPicPr>
          <p:cNvPr id="1390" name="Picture 120"/>
          <p:cNvPicPr/>
          <p:nvPr/>
        </p:nvPicPr>
        <p:blipFill>
          <a:blip r:embed="rId14"/>
          <a:stretch/>
        </p:blipFill>
        <p:spPr>
          <a:xfrm>
            <a:off x="4101120" y="1764720"/>
            <a:ext cx="895320" cy="895320"/>
          </a:xfrm>
          <a:prstGeom prst="rect">
            <a:avLst/>
          </a:prstGeom>
          <a:ln>
            <a:noFill/>
          </a:ln>
        </p:spPr>
      </p:pic>
      <p:pic>
        <p:nvPicPr>
          <p:cNvPr id="1391" name="Picture 121"/>
          <p:cNvPicPr/>
          <p:nvPr/>
        </p:nvPicPr>
        <p:blipFill>
          <a:blip r:embed="rId15"/>
          <a:stretch/>
        </p:blipFill>
        <p:spPr>
          <a:xfrm>
            <a:off x="7632000" y="1827720"/>
            <a:ext cx="914760" cy="914760"/>
          </a:xfrm>
          <a:prstGeom prst="rect">
            <a:avLst/>
          </a:prstGeom>
          <a:ln>
            <a:noFill/>
          </a:ln>
        </p:spPr>
      </p:pic>
      <p:pic>
        <p:nvPicPr>
          <p:cNvPr id="1392" name="Picture 122"/>
          <p:cNvPicPr/>
          <p:nvPr/>
        </p:nvPicPr>
        <p:blipFill>
          <a:blip r:embed="rId16"/>
          <a:stretch/>
        </p:blipFill>
        <p:spPr>
          <a:xfrm>
            <a:off x="4101120" y="3124080"/>
            <a:ext cx="926280" cy="926280"/>
          </a:xfrm>
          <a:prstGeom prst="rect">
            <a:avLst/>
          </a:prstGeom>
          <a:ln>
            <a:noFill/>
          </a:ln>
        </p:spPr>
      </p:pic>
      <p:pic>
        <p:nvPicPr>
          <p:cNvPr id="1393" name="Picture 123"/>
          <p:cNvPicPr/>
          <p:nvPr/>
        </p:nvPicPr>
        <p:blipFill>
          <a:blip r:embed="rId17"/>
          <a:stretch/>
        </p:blipFill>
        <p:spPr>
          <a:xfrm>
            <a:off x="5829480" y="3086280"/>
            <a:ext cx="964080" cy="964080"/>
          </a:xfrm>
          <a:prstGeom prst="rect">
            <a:avLst/>
          </a:prstGeom>
          <a:ln>
            <a:noFill/>
          </a:ln>
        </p:spPr>
      </p:pic>
      <p:pic>
        <p:nvPicPr>
          <p:cNvPr id="1394" name="Picture 124"/>
          <p:cNvPicPr/>
          <p:nvPr/>
        </p:nvPicPr>
        <p:blipFill>
          <a:blip r:embed="rId18"/>
          <a:stretch/>
        </p:blipFill>
        <p:spPr>
          <a:xfrm>
            <a:off x="7684200" y="4482000"/>
            <a:ext cx="862920" cy="86292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</a:t>
            </a:r>
          </a:p>
        </p:txBody>
      </p:sp>
      <p:sp>
        <p:nvSpPr>
          <p:cNvPr id="64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5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6" name="Picture 69"/>
          <p:cNvPicPr/>
          <p:nvPr/>
        </p:nvPicPr>
        <p:blipFill>
          <a:blip r:embed="rId19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9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0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1" name="Picture 70"/>
          <p:cNvPicPr/>
          <p:nvPr/>
        </p:nvPicPr>
        <p:blipFill>
          <a:blip r:embed="rId20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2" name="CustomShape 20">
            <a:extLst>
              <a:ext uri="{FF2B5EF4-FFF2-40B4-BE49-F238E27FC236}">
                <a16:creationId xmlns:a16="http://schemas.microsoft.com/office/drawing/2014/main" id="{173C3A30-B075-4053-BF04-CA3D337EE165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3" name="Picture 69">
            <a:extLst>
              <a:ext uri="{FF2B5EF4-FFF2-40B4-BE49-F238E27FC236}">
                <a16:creationId xmlns:a16="http://schemas.microsoft.com/office/drawing/2014/main" id="{76C5AF0F-25DD-46EE-A637-63FA4B1FE99A}"/>
              </a:ext>
            </a:extLst>
          </p:cNvPr>
          <p:cNvPicPr/>
          <p:nvPr/>
        </p:nvPicPr>
        <p:blipFill>
          <a:blip r:embed="rId19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4" name="CustomShape 17">
            <a:extLst>
              <a:ext uri="{FF2B5EF4-FFF2-40B4-BE49-F238E27FC236}">
                <a16:creationId xmlns:a16="http://schemas.microsoft.com/office/drawing/2014/main" id="{1B3D1AA3-64E0-426C-8882-92628E8E873C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5" name="Picture 70">
            <a:extLst>
              <a:ext uri="{FF2B5EF4-FFF2-40B4-BE49-F238E27FC236}">
                <a16:creationId xmlns:a16="http://schemas.microsoft.com/office/drawing/2014/main" id="{1C06747E-0810-4A59-BA84-E4FD99F74C8D}"/>
              </a:ext>
            </a:extLst>
          </p:cNvPr>
          <p:cNvPicPr/>
          <p:nvPr/>
        </p:nvPicPr>
        <p:blipFill>
          <a:blip r:embed="rId20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6" name="CustomShape 26">
            <a:extLst>
              <a:ext uri="{FF2B5EF4-FFF2-40B4-BE49-F238E27FC236}">
                <a16:creationId xmlns:a16="http://schemas.microsoft.com/office/drawing/2014/main" id="{10485F65-D2A4-46DE-898E-57798B228BC0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7" name="CustomShape 44">
            <a:extLst>
              <a:ext uri="{FF2B5EF4-FFF2-40B4-BE49-F238E27FC236}">
                <a16:creationId xmlns:a16="http://schemas.microsoft.com/office/drawing/2014/main" id="{7FE5A182-DAD6-4063-8171-6BB5A87AE180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CustomShape 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97" name="CustomShape 2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98" name="CustomShape 3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99" name="CustomShape 4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sp>
        <p:nvSpPr>
          <p:cNvPr id="1400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01" name="CustomShape 6"/>
          <p:cNvSpPr/>
          <p:nvPr/>
        </p:nvSpPr>
        <p:spPr>
          <a:xfrm>
            <a:off x="3772080" y="15066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02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03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04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05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06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07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08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09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10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11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12" name="CustomShape 17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17" name="CustomShape 22"/>
          <p:cNvSpPr/>
          <p:nvPr/>
        </p:nvSpPr>
        <p:spPr>
          <a:xfrm>
            <a:off x="1522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omic Sans MS"/>
              </a:rPr>
              <a:t>батат</a:t>
            </a:r>
            <a:endParaRPr sz="2000" dirty="0"/>
          </a:p>
        </p:txBody>
      </p:sp>
      <p:sp>
        <p:nvSpPr>
          <p:cNvPr id="1418" name="CustomShape 23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пюре</a:t>
            </a:r>
            <a:endParaRPr dirty="0"/>
          </a:p>
        </p:txBody>
      </p:sp>
      <p:sp>
        <p:nvSpPr>
          <p:cNvPr id="1419" name="CustomShape 24"/>
          <p:cNvSpPr/>
          <p:nvPr/>
        </p:nvSpPr>
        <p:spPr>
          <a:xfrm>
            <a:off x="7340040" y="1503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ж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ареный картофель</a:t>
            </a:r>
            <a:endParaRPr sz="1600"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421" name="CustomShape 26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к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артофельный салат</a:t>
            </a:r>
            <a:endParaRPr sz="1600" dirty="0"/>
          </a:p>
        </p:txBody>
      </p:sp>
      <p:sp>
        <p:nvSpPr>
          <p:cNvPr id="1426" name="CustomShape 29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1427" name="Picture 72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1431" name="CustomShape 33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картошка</a:t>
            </a:r>
            <a:endParaRPr dirty="0"/>
          </a:p>
        </p:txBody>
      </p:sp>
      <p:pic>
        <p:nvPicPr>
          <p:cNvPr id="1432" name="Picture 103"/>
          <p:cNvPicPr/>
          <p:nvPr/>
        </p:nvPicPr>
        <p:blipFill>
          <a:blip r:embed="rId4"/>
          <a:stretch/>
        </p:blipFill>
        <p:spPr>
          <a:xfrm>
            <a:off x="2412360" y="1778040"/>
            <a:ext cx="888120" cy="888120"/>
          </a:xfrm>
          <a:prstGeom prst="rect">
            <a:avLst/>
          </a:prstGeom>
          <a:ln>
            <a:noFill/>
          </a:ln>
        </p:spPr>
      </p:pic>
      <p:pic>
        <p:nvPicPr>
          <p:cNvPr id="1434" name="Picture 115"/>
          <p:cNvPicPr/>
          <p:nvPr/>
        </p:nvPicPr>
        <p:blipFill>
          <a:blip r:embed="rId5"/>
          <a:stretch/>
        </p:blipFill>
        <p:spPr>
          <a:xfrm>
            <a:off x="295359" y="2910606"/>
            <a:ext cx="1254600" cy="1254600"/>
          </a:xfrm>
          <a:prstGeom prst="rect">
            <a:avLst/>
          </a:prstGeom>
          <a:ln>
            <a:noFill/>
          </a:ln>
        </p:spPr>
      </p:pic>
      <p:pic>
        <p:nvPicPr>
          <p:cNvPr id="1435" name="Picture 116"/>
          <p:cNvPicPr/>
          <p:nvPr/>
        </p:nvPicPr>
        <p:blipFill>
          <a:blip r:embed="rId6"/>
          <a:stretch/>
        </p:blipFill>
        <p:spPr>
          <a:xfrm>
            <a:off x="5867280" y="1785600"/>
            <a:ext cx="880560" cy="880560"/>
          </a:xfrm>
          <a:prstGeom prst="rect">
            <a:avLst/>
          </a:prstGeom>
          <a:ln>
            <a:noFill/>
          </a:ln>
        </p:spPr>
      </p:pic>
      <p:pic>
        <p:nvPicPr>
          <p:cNvPr id="1436" name="Picture 117"/>
          <p:cNvPicPr/>
          <p:nvPr/>
        </p:nvPicPr>
        <p:blipFill>
          <a:blip r:embed="rId7"/>
          <a:stretch/>
        </p:blipFill>
        <p:spPr>
          <a:xfrm>
            <a:off x="7696080" y="177192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1437" name="Picture 118"/>
          <p:cNvPicPr/>
          <p:nvPr/>
        </p:nvPicPr>
        <p:blipFill>
          <a:blip r:embed="rId8"/>
          <a:stretch/>
        </p:blipFill>
        <p:spPr>
          <a:xfrm>
            <a:off x="6527880" y="4455000"/>
            <a:ext cx="558000" cy="558000"/>
          </a:xfrm>
          <a:prstGeom prst="rect">
            <a:avLst/>
          </a:prstGeom>
          <a:ln>
            <a:noFill/>
          </a:ln>
        </p:spPr>
      </p:pic>
      <p:pic>
        <p:nvPicPr>
          <p:cNvPr id="1438" name="Picture 119"/>
          <p:cNvPicPr/>
          <p:nvPr/>
        </p:nvPicPr>
        <p:blipFill>
          <a:blip r:embed="rId4"/>
          <a:stretch/>
        </p:blipFill>
        <p:spPr>
          <a:xfrm>
            <a:off x="5715000" y="4509360"/>
            <a:ext cx="888120" cy="888120"/>
          </a:xfrm>
          <a:prstGeom prst="rect">
            <a:avLst/>
          </a:prstGeom>
          <a:ln>
            <a:noFill/>
          </a:ln>
        </p:spPr>
      </p:pic>
      <p:sp>
        <p:nvSpPr>
          <p:cNvPr id="1439" name="CustomShape 35"/>
          <p:cNvSpPr/>
          <p:nvPr/>
        </p:nvSpPr>
        <p:spPr>
          <a:xfrm>
            <a:off x="3809880" y="151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чипсы</a:t>
            </a:r>
            <a:endParaRPr dirty="0"/>
          </a:p>
        </p:txBody>
      </p:sp>
      <p:pic>
        <p:nvPicPr>
          <p:cNvPr id="1440" name="Picture 121"/>
          <p:cNvPicPr/>
          <p:nvPr/>
        </p:nvPicPr>
        <p:blipFill>
          <a:blip r:embed="rId9"/>
          <a:stretch/>
        </p:blipFill>
        <p:spPr>
          <a:xfrm>
            <a:off x="4140360" y="1727280"/>
            <a:ext cx="964440" cy="96444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potato</a:t>
            </a:r>
          </a:p>
        </p:txBody>
      </p:sp>
      <p:sp>
        <p:nvSpPr>
          <p:cNvPr id="49" name="CustomShape 3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45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46" name="Picture 69"/>
          <p:cNvPicPr/>
          <p:nvPr/>
        </p:nvPicPr>
        <p:blipFill>
          <a:blip r:embed="rId10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47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52" name="Picture 70"/>
          <p:cNvPicPr/>
          <p:nvPr/>
        </p:nvPicPr>
        <p:blipFill>
          <a:blip r:embed="rId11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53" name="CustomShape 20">
            <a:extLst>
              <a:ext uri="{FF2B5EF4-FFF2-40B4-BE49-F238E27FC236}">
                <a16:creationId xmlns:a16="http://schemas.microsoft.com/office/drawing/2014/main" id="{1CE71F57-442F-46F2-9D76-D6A7F1440587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54" name="Picture 69">
            <a:extLst>
              <a:ext uri="{FF2B5EF4-FFF2-40B4-BE49-F238E27FC236}">
                <a16:creationId xmlns:a16="http://schemas.microsoft.com/office/drawing/2014/main" id="{71AB89C7-10A3-4325-B3AB-3A1852428A02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5" name="CustomShape 17">
            <a:extLst>
              <a:ext uri="{FF2B5EF4-FFF2-40B4-BE49-F238E27FC236}">
                <a16:creationId xmlns:a16="http://schemas.microsoft.com/office/drawing/2014/main" id="{A67B2EE7-80E1-4F20-AF0D-993FF7F3586D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56" name="Picture 70">
            <a:extLst>
              <a:ext uri="{FF2B5EF4-FFF2-40B4-BE49-F238E27FC236}">
                <a16:creationId xmlns:a16="http://schemas.microsoft.com/office/drawing/2014/main" id="{D8E2354F-48FB-4D95-91FC-611943392A2A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57" name="CustomShape 26">
            <a:extLst>
              <a:ext uri="{FF2B5EF4-FFF2-40B4-BE49-F238E27FC236}">
                <a16:creationId xmlns:a16="http://schemas.microsoft.com/office/drawing/2014/main" id="{4D865017-CAD0-4689-83B3-A6DEFFBAFDA6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58" name="CustomShape 44">
            <a:extLst>
              <a:ext uri="{FF2B5EF4-FFF2-40B4-BE49-F238E27FC236}">
                <a16:creationId xmlns:a16="http://schemas.microsoft.com/office/drawing/2014/main" id="{DB16367F-28F4-435B-9C49-0038F857504D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CustomShape 1"/>
          <p:cNvSpPr/>
          <p:nvPr/>
        </p:nvSpPr>
        <p:spPr>
          <a:xfrm>
            <a:off x="3772080" y="15264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44" name="CustomShape 3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45" name="CustomShape 4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46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47" name="CustomShape 6"/>
          <p:cNvSpPr/>
          <p:nvPr/>
        </p:nvSpPr>
        <p:spPr>
          <a:xfrm>
            <a:off x="1981080" y="421308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48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49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50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51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52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54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55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56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57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58" name="CustomShape 17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63" name="CustomShape 22"/>
          <p:cNvSpPr/>
          <p:nvPr/>
        </p:nvSpPr>
        <p:spPr>
          <a:xfrm>
            <a:off x="1981080" y="42130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средний</a:t>
            </a:r>
            <a:endParaRPr dirty="0"/>
          </a:p>
        </p:txBody>
      </p:sp>
      <p:sp>
        <p:nvSpPr>
          <p:cNvPr id="1464" name="CustomShape 23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трубочка</a:t>
            </a:r>
            <a:endParaRPr dirty="0"/>
          </a:p>
        </p:txBody>
      </p:sp>
      <p:sp>
        <p:nvSpPr>
          <p:cNvPr id="1465" name="CustomShape 24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диета</a:t>
            </a:r>
            <a:endParaRPr dirty="0"/>
          </a:p>
        </p:txBody>
      </p:sp>
      <p:sp>
        <p:nvSpPr>
          <p:cNvPr id="1466" name="CustomShape 25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сахар</a:t>
            </a:r>
            <a:endParaRPr dirty="0"/>
          </a:p>
        </p:txBody>
      </p:sp>
      <p:sp>
        <p:nvSpPr>
          <p:cNvPr id="1467" name="CustomShape 26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большой</a:t>
            </a:r>
            <a:endParaRPr dirty="0"/>
          </a:p>
        </p:txBody>
      </p:sp>
      <p:sp>
        <p:nvSpPr>
          <p:cNvPr id="1468" name="CustomShape 27"/>
          <p:cNvSpPr/>
          <p:nvPr/>
        </p:nvSpPr>
        <p:spPr>
          <a:xfrm>
            <a:off x="1522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непроливайка</a:t>
            </a:r>
            <a:endParaRPr dirty="0"/>
          </a:p>
        </p:txBody>
      </p:sp>
      <p:sp>
        <p:nvSpPr>
          <p:cNvPr id="1469" name="CustomShape 28"/>
          <p:cNvSpPr/>
          <p:nvPr/>
        </p:nvSpPr>
        <p:spPr>
          <a:xfrm>
            <a:off x="37468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ч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етверть литра</a:t>
            </a:r>
            <a:endParaRPr sz="1600" dirty="0"/>
          </a:p>
        </p:txBody>
      </p:sp>
      <p:sp>
        <p:nvSpPr>
          <p:cNvPr id="1470" name="CustomShape 29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маленький</a:t>
            </a:r>
            <a:endParaRPr dirty="0"/>
          </a:p>
        </p:txBody>
      </p:sp>
      <p:sp>
        <p:nvSpPr>
          <p:cNvPr id="1472" name="CustomShape 31"/>
          <p:cNvSpPr/>
          <p:nvPr/>
        </p:nvSpPr>
        <p:spPr>
          <a:xfrm>
            <a:off x="5562720" y="575388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1475" name="CustomShape 32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1476" name="Picture 72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1478" name="CustomShape 34"/>
          <p:cNvSpPr/>
          <p:nvPr/>
        </p:nvSpPr>
        <p:spPr>
          <a:xfrm>
            <a:off x="19810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холодный</a:t>
            </a:r>
            <a:endParaRPr dirty="0"/>
          </a:p>
        </p:txBody>
      </p:sp>
      <p:sp>
        <p:nvSpPr>
          <p:cNvPr id="1480" name="CustomShape 36"/>
          <p:cNvSpPr/>
          <p:nvPr/>
        </p:nvSpPr>
        <p:spPr>
          <a:xfrm>
            <a:off x="5562720" y="552708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81" name="CustomShape 37"/>
          <p:cNvSpPr/>
          <p:nvPr/>
        </p:nvSpPr>
        <p:spPr>
          <a:xfrm>
            <a:off x="5562720" y="55069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горячий</a:t>
            </a:r>
            <a:endParaRPr dirty="0"/>
          </a:p>
        </p:txBody>
      </p:sp>
      <p:sp>
        <p:nvSpPr>
          <p:cNvPr id="1482" name="CustomShape 38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83" name="CustomShape 39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пол литра</a:t>
            </a:r>
            <a:endParaRPr dirty="0"/>
          </a:p>
        </p:txBody>
      </p:sp>
      <p:pic>
        <p:nvPicPr>
          <p:cNvPr id="1484" name="Picture 76"/>
          <p:cNvPicPr/>
          <p:nvPr/>
        </p:nvPicPr>
        <p:blipFill>
          <a:blip r:embed="rId4"/>
          <a:stretch/>
        </p:blipFill>
        <p:spPr>
          <a:xfrm>
            <a:off x="2362320" y="182880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1485" name="Picture 90"/>
          <p:cNvPicPr/>
          <p:nvPr/>
        </p:nvPicPr>
        <p:blipFill>
          <a:blip r:embed="rId5"/>
          <a:stretch/>
        </p:blipFill>
        <p:spPr>
          <a:xfrm>
            <a:off x="4204440" y="1828800"/>
            <a:ext cx="824040" cy="824040"/>
          </a:xfrm>
          <a:prstGeom prst="rect">
            <a:avLst/>
          </a:prstGeom>
          <a:ln>
            <a:noFill/>
          </a:ln>
        </p:spPr>
      </p:pic>
      <p:pic>
        <p:nvPicPr>
          <p:cNvPr id="1486" name="Picture 107"/>
          <p:cNvPicPr/>
          <p:nvPr/>
        </p:nvPicPr>
        <p:blipFill>
          <a:blip r:embed="rId6"/>
          <a:stretch/>
        </p:blipFill>
        <p:spPr>
          <a:xfrm>
            <a:off x="6019920" y="1842120"/>
            <a:ext cx="723240" cy="723240"/>
          </a:xfrm>
          <a:prstGeom prst="rect">
            <a:avLst/>
          </a:prstGeom>
          <a:ln>
            <a:noFill/>
          </a:ln>
        </p:spPr>
      </p:pic>
      <p:pic>
        <p:nvPicPr>
          <p:cNvPr id="1487" name="Picture 115"/>
          <p:cNvPicPr/>
          <p:nvPr/>
        </p:nvPicPr>
        <p:blipFill>
          <a:blip r:embed="rId7"/>
          <a:stretch/>
        </p:blipFill>
        <p:spPr>
          <a:xfrm>
            <a:off x="4094820" y="3070800"/>
            <a:ext cx="939240" cy="939240"/>
          </a:xfrm>
          <a:prstGeom prst="rect">
            <a:avLst/>
          </a:prstGeom>
          <a:ln>
            <a:noFill/>
          </a:ln>
        </p:spPr>
      </p:pic>
      <p:pic>
        <p:nvPicPr>
          <p:cNvPr id="1488" name="Picture 117"/>
          <p:cNvPicPr/>
          <p:nvPr/>
        </p:nvPicPr>
        <p:blipFill>
          <a:blip r:embed="rId8"/>
          <a:stretch/>
        </p:blipFill>
        <p:spPr>
          <a:xfrm>
            <a:off x="477000" y="3099400"/>
            <a:ext cx="926280" cy="926280"/>
          </a:xfrm>
          <a:prstGeom prst="rect">
            <a:avLst/>
          </a:prstGeom>
          <a:ln>
            <a:noFill/>
          </a:ln>
        </p:spPr>
      </p:pic>
      <p:pic>
        <p:nvPicPr>
          <p:cNvPr id="1489" name="Picture 118"/>
          <p:cNvPicPr/>
          <p:nvPr/>
        </p:nvPicPr>
        <p:blipFill>
          <a:blip r:embed="rId9"/>
          <a:stretch/>
        </p:blipFill>
        <p:spPr>
          <a:xfrm>
            <a:off x="482760" y="4441680"/>
            <a:ext cx="984960" cy="984960"/>
          </a:xfrm>
          <a:prstGeom prst="rect">
            <a:avLst/>
          </a:prstGeom>
          <a:ln>
            <a:noFill/>
          </a:ln>
        </p:spPr>
      </p:pic>
      <p:pic>
        <p:nvPicPr>
          <p:cNvPr id="1490" name="Picture 119"/>
          <p:cNvPicPr/>
          <p:nvPr/>
        </p:nvPicPr>
        <p:blipFill>
          <a:blip r:embed="rId10"/>
          <a:stretch/>
        </p:blipFill>
        <p:spPr>
          <a:xfrm>
            <a:off x="2286000" y="4495680"/>
            <a:ext cx="1044000" cy="1044000"/>
          </a:xfrm>
          <a:prstGeom prst="rect">
            <a:avLst/>
          </a:prstGeom>
          <a:ln>
            <a:noFill/>
          </a:ln>
        </p:spPr>
      </p:pic>
      <p:pic>
        <p:nvPicPr>
          <p:cNvPr id="1491" name="Picture 120"/>
          <p:cNvPicPr/>
          <p:nvPr/>
        </p:nvPicPr>
        <p:blipFill>
          <a:blip r:embed="rId11"/>
          <a:stretch/>
        </p:blipFill>
        <p:spPr>
          <a:xfrm>
            <a:off x="4042440" y="4441680"/>
            <a:ext cx="1044000" cy="1044000"/>
          </a:xfrm>
          <a:prstGeom prst="rect">
            <a:avLst/>
          </a:prstGeom>
          <a:ln>
            <a:noFill/>
          </a:ln>
        </p:spPr>
      </p:pic>
      <p:pic>
        <p:nvPicPr>
          <p:cNvPr id="1492" name="Picture 121"/>
          <p:cNvPicPr/>
          <p:nvPr/>
        </p:nvPicPr>
        <p:blipFill>
          <a:blip r:embed="rId12"/>
          <a:stretch/>
        </p:blipFill>
        <p:spPr>
          <a:xfrm>
            <a:off x="2438280" y="579132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1493" name="Picture 122"/>
          <p:cNvPicPr/>
          <p:nvPr/>
        </p:nvPicPr>
        <p:blipFill>
          <a:blip r:embed="rId13"/>
          <a:stretch/>
        </p:blipFill>
        <p:spPr>
          <a:xfrm>
            <a:off x="5893200" y="5776200"/>
            <a:ext cx="888120" cy="888120"/>
          </a:xfrm>
          <a:prstGeom prst="rect">
            <a:avLst/>
          </a:prstGeom>
          <a:ln>
            <a:noFill/>
          </a:ln>
        </p:spPr>
      </p:pic>
      <p:pic>
        <p:nvPicPr>
          <p:cNvPr id="1494" name="Picture 124"/>
          <p:cNvPicPr/>
          <p:nvPr/>
        </p:nvPicPr>
        <p:blipFill>
          <a:blip r:embed="rId7"/>
          <a:stretch/>
        </p:blipFill>
        <p:spPr>
          <a:xfrm>
            <a:off x="2362320" y="3070800"/>
            <a:ext cx="939240" cy="939240"/>
          </a:xfrm>
          <a:prstGeom prst="rect">
            <a:avLst/>
          </a:prstGeom>
          <a:ln>
            <a:noFill/>
          </a:ln>
        </p:spPr>
      </p:pic>
      <p:sp>
        <p:nvSpPr>
          <p:cNvPr id="1495" name="Line 40"/>
          <p:cNvSpPr/>
          <p:nvPr/>
        </p:nvSpPr>
        <p:spPr>
          <a:xfrm>
            <a:off x="2361960" y="3157920"/>
            <a:ext cx="838440" cy="651960"/>
          </a:xfrm>
          <a:prstGeom prst="line">
            <a:avLst/>
          </a:pr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4580648" cy="1243800"/>
          </a:xfrm>
        </p:spPr>
        <p:txBody>
          <a:bodyPr/>
          <a:lstStyle/>
          <a:p>
            <a:r>
              <a:rPr lang="en-US" dirty="0"/>
              <a:t>Describing drinks</a:t>
            </a:r>
          </a:p>
        </p:txBody>
      </p:sp>
      <p:sp>
        <p:nvSpPr>
          <p:cNvPr id="56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58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59" name="Picture 69"/>
          <p:cNvPicPr/>
          <p:nvPr/>
        </p:nvPicPr>
        <p:blipFill>
          <a:blip r:embed="rId14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0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2" name="Picture 70"/>
          <p:cNvPicPr/>
          <p:nvPr/>
        </p:nvPicPr>
        <p:blipFill>
          <a:blip r:embed="rId15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3" name="CustomShape 20">
            <a:extLst>
              <a:ext uri="{FF2B5EF4-FFF2-40B4-BE49-F238E27FC236}">
                <a16:creationId xmlns:a16="http://schemas.microsoft.com/office/drawing/2014/main" id="{1FACD442-8451-4CB2-A5BB-9C09B75ECC6E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64" name="Picture 69">
            <a:extLst>
              <a:ext uri="{FF2B5EF4-FFF2-40B4-BE49-F238E27FC236}">
                <a16:creationId xmlns:a16="http://schemas.microsoft.com/office/drawing/2014/main" id="{73FC74F8-87A2-42E6-B9E0-F00B6A5E20C5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5" name="CustomShape 17">
            <a:extLst>
              <a:ext uri="{FF2B5EF4-FFF2-40B4-BE49-F238E27FC236}">
                <a16:creationId xmlns:a16="http://schemas.microsoft.com/office/drawing/2014/main" id="{F3438D48-CF98-4A12-9241-334610AE3D26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66" name="Picture 70">
            <a:extLst>
              <a:ext uri="{FF2B5EF4-FFF2-40B4-BE49-F238E27FC236}">
                <a16:creationId xmlns:a16="http://schemas.microsoft.com/office/drawing/2014/main" id="{F4F1E8BD-23D4-49D9-954C-45CB735BE2D9}"/>
              </a:ext>
            </a:extLst>
          </p:cNvPr>
          <p:cNvPicPr/>
          <p:nvPr/>
        </p:nvPicPr>
        <p:blipFill>
          <a:blip r:embed="rId15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7" name="CustomShape 26">
            <a:extLst>
              <a:ext uri="{FF2B5EF4-FFF2-40B4-BE49-F238E27FC236}">
                <a16:creationId xmlns:a16="http://schemas.microsoft.com/office/drawing/2014/main" id="{3D95F64B-401A-4ECF-883D-4B3C129A11B4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68" name="CustomShape 44">
            <a:extLst>
              <a:ext uri="{FF2B5EF4-FFF2-40B4-BE49-F238E27FC236}">
                <a16:creationId xmlns:a16="http://schemas.microsoft.com/office/drawing/2014/main" id="{AAE7CC93-D395-4980-BC7D-833C399B0A2E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sp>
        <p:nvSpPr>
          <p:cNvPr id="69" name="CustomShape 47">
            <a:hlinkClick r:id="rId16" action="ppaction://hlinksldjump"/>
            <a:extLst>
              <a:ext uri="{FF2B5EF4-FFF2-40B4-BE49-F238E27FC236}">
                <a16:creationId xmlns:a16="http://schemas.microsoft.com/office/drawing/2014/main" id="{A740785F-8ACD-4702-862A-DEA2695A990C}"/>
              </a:ext>
            </a:extLst>
          </p:cNvPr>
          <p:cNvSpPr/>
          <p:nvPr/>
        </p:nvSpPr>
        <p:spPr>
          <a:xfrm>
            <a:off x="5563080" y="28548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0" name="CustomShape 22">
            <a:extLst>
              <a:ext uri="{FF2B5EF4-FFF2-40B4-BE49-F238E27FC236}">
                <a16:creationId xmlns:a16="http://schemas.microsoft.com/office/drawing/2014/main" id="{B43C989F-2559-49D9-BBEA-011F7DCD51AB}"/>
              </a:ext>
            </a:extLst>
          </p:cNvPr>
          <p:cNvSpPr/>
          <p:nvPr/>
        </p:nvSpPr>
        <p:spPr>
          <a:xfrm>
            <a:off x="5531850" y="2850966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вкус</a:t>
            </a:r>
            <a:endParaRPr dirty="0"/>
          </a:p>
        </p:txBody>
      </p:sp>
      <p:pic>
        <p:nvPicPr>
          <p:cNvPr id="71" name="Picture 150">
            <a:extLst>
              <a:ext uri="{FF2B5EF4-FFF2-40B4-BE49-F238E27FC236}">
                <a16:creationId xmlns:a16="http://schemas.microsoft.com/office/drawing/2014/main" id="{D273BC3F-E204-4B89-A80A-7BFF6BB62E97}"/>
              </a:ext>
            </a:extLst>
          </p:cNvPr>
          <p:cNvPicPr/>
          <p:nvPr/>
        </p:nvPicPr>
        <p:blipFill>
          <a:blip r:embed="rId17"/>
          <a:stretch/>
        </p:blipFill>
        <p:spPr>
          <a:xfrm rot="783600">
            <a:off x="5643979" y="3098879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73" name="Picture 151">
            <a:extLst>
              <a:ext uri="{FF2B5EF4-FFF2-40B4-BE49-F238E27FC236}">
                <a16:creationId xmlns:a16="http://schemas.microsoft.com/office/drawing/2014/main" id="{E9CCA9FF-39B0-4582-8968-86B7FD61BC86}"/>
              </a:ext>
            </a:extLst>
          </p:cNvPr>
          <p:cNvPicPr/>
          <p:nvPr/>
        </p:nvPicPr>
        <p:blipFill>
          <a:blip r:embed="rId18"/>
          <a:stretch/>
        </p:blipFill>
        <p:spPr>
          <a:xfrm>
            <a:off x="6381540" y="3220840"/>
            <a:ext cx="603720" cy="60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4">
            <a:extLst>
              <a:ext uri="{FF2B5EF4-FFF2-40B4-BE49-F238E27FC236}">
                <a16:creationId xmlns:a16="http://schemas.microsoft.com/office/drawing/2014/main" id="{4F77734B-2B3D-4285-847B-3E07999531CC}"/>
              </a:ext>
            </a:extLst>
          </p:cNvPr>
          <p:cNvSpPr/>
          <p:nvPr/>
        </p:nvSpPr>
        <p:spPr>
          <a:xfrm>
            <a:off x="7338060" y="4184067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0" name="CustomShape 14">
            <a:extLst>
              <a:ext uri="{FF2B5EF4-FFF2-40B4-BE49-F238E27FC236}">
                <a16:creationId xmlns:a16="http://schemas.microsoft.com/office/drawing/2014/main" id="{9F6604CD-18EE-4E6F-B380-07564E814CB5}"/>
              </a:ext>
            </a:extLst>
          </p:cNvPr>
          <p:cNvSpPr/>
          <p:nvPr/>
        </p:nvSpPr>
        <p:spPr>
          <a:xfrm>
            <a:off x="5567376" y="286038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37" name="CustomShape 38"/>
          <p:cNvSpPr/>
          <p:nvPr/>
        </p:nvSpPr>
        <p:spPr>
          <a:xfrm>
            <a:off x="7360920" y="4191120"/>
            <a:ext cx="155376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мороженое</a:t>
            </a:r>
            <a:endParaRPr dirty="0"/>
          </a:p>
        </p:txBody>
      </p:sp>
      <p:sp>
        <p:nvSpPr>
          <p:cNvPr id="1497" name="CustomShape 1"/>
          <p:cNvSpPr/>
          <p:nvPr/>
        </p:nvSpPr>
        <p:spPr>
          <a:xfrm>
            <a:off x="3772080" y="419148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00" name="CustomShape 4">
            <a:hlinkClick r:id="rId3" action="ppaction://hlinksldjump"/>
          </p:cNvPr>
          <p:cNvSpPr/>
          <p:nvPr/>
        </p:nvSpPr>
        <p:spPr>
          <a:xfrm>
            <a:off x="3772080" y="287856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01" name="CustomShape 5"/>
          <p:cNvSpPr/>
          <p:nvPr/>
        </p:nvSpPr>
        <p:spPr>
          <a:xfrm>
            <a:off x="556272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02" name="CustomShape 6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03" name="CustomShape 7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04" name="CustomShape 8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05" name="CustomShape 9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06" name="CustomShape 10"/>
          <p:cNvSpPr/>
          <p:nvPr/>
        </p:nvSpPr>
        <p:spPr>
          <a:xfrm>
            <a:off x="152280" y="28620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07" name="CustomShape 11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08" name="CustomShape 12"/>
          <p:cNvSpPr/>
          <p:nvPr/>
        </p:nvSpPr>
        <p:spPr>
          <a:xfrm>
            <a:off x="37645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10" name="CustomShape 14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11" name="CustomShape 15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12" name="CustomShape 16">
            <a:hlinkClick r:id="rId4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17" name="CustomShape 21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сладости</a:t>
            </a:r>
            <a:endParaRPr dirty="0"/>
          </a:p>
        </p:txBody>
      </p:sp>
      <p:sp>
        <p:nvSpPr>
          <p:cNvPr id="1518" name="CustomShape 22"/>
          <p:cNvSpPr/>
          <p:nvPr/>
        </p:nvSpPr>
        <p:spPr>
          <a:xfrm>
            <a:off x="19810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сливки</a:t>
            </a:r>
            <a:endParaRPr dirty="0"/>
          </a:p>
        </p:txBody>
      </p:sp>
      <p:sp>
        <p:nvSpPr>
          <p:cNvPr id="1519" name="CustomShape 23"/>
          <p:cNvSpPr/>
          <p:nvPr/>
        </p:nvSpPr>
        <p:spPr>
          <a:xfrm>
            <a:off x="5562720" y="150372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эскимо</a:t>
            </a:r>
            <a:endParaRPr dirty="0"/>
          </a:p>
        </p:txBody>
      </p:sp>
      <p:sp>
        <p:nvSpPr>
          <p:cNvPr id="1520" name="CustomShape 24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торт</a:t>
            </a:r>
            <a:endParaRPr dirty="0"/>
          </a:p>
        </p:txBody>
      </p:sp>
      <p:sp>
        <p:nvSpPr>
          <p:cNvPr id="1521" name="CustomShape 25"/>
          <p:cNvSpPr/>
          <p:nvPr/>
        </p:nvSpPr>
        <p:spPr>
          <a:xfrm>
            <a:off x="734076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1523" name="CustomShape 27"/>
          <p:cNvSpPr/>
          <p:nvPr/>
        </p:nvSpPr>
        <p:spPr>
          <a:xfrm>
            <a:off x="5547960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1526" name="CustomShape 28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1527" name="Picture 72"/>
          <p:cNvPicPr/>
          <p:nvPr/>
        </p:nvPicPr>
        <p:blipFill>
          <a:blip r:embed="rId5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1529" name="CustomShape 30"/>
          <p:cNvSpPr/>
          <p:nvPr/>
        </p:nvSpPr>
        <p:spPr>
          <a:xfrm>
            <a:off x="554796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30" name="CustomShape 31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31" name="CustomShape 32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1532" name="CustomShape 33"/>
          <p:cNvSpPr/>
          <p:nvPr/>
        </p:nvSpPr>
        <p:spPr>
          <a:xfrm>
            <a:off x="5562720" y="2892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йогурт</a:t>
            </a:r>
            <a:endParaRPr dirty="0"/>
          </a:p>
        </p:txBody>
      </p:sp>
      <p:sp>
        <p:nvSpPr>
          <p:cNvPr id="1534" name="CustomShape 35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конфеты</a:t>
            </a:r>
            <a:endParaRPr dirty="0"/>
          </a:p>
        </p:txBody>
      </p:sp>
      <p:sp>
        <p:nvSpPr>
          <p:cNvPr id="1535" name="CustomShape 36"/>
          <p:cNvSpPr/>
          <p:nvPr/>
        </p:nvSpPr>
        <p:spPr>
          <a:xfrm>
            <a:off x="195624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с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ладкая вата</a:t>
            </a:r>
            <a:endParaRPr dirty="0"/>
          </a:p>
        </p:txBody>
      </p:sp>
      <p:sp>
        <p:nvSpPr>
          <p:cNvPr id="1536" name="CustomShape 37"/>
          <p:cNvSpPr/>
          <p:nvPr/>
        </p:nvSpPr>
        <p:spPr>
          <a:xfrm>
            <a:off x="165060" y="2834433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крем</a:t>
            </a:r>
            <a:endParaRPr dirty="0"/>
          </a:p>
        </p:txBody>
      </p:sp>
      <p:sp>
        <p:nvSpPr>
          <p:cNvPr id="1538" name="CustomShape 39"/>
          <p:cNvSpPr/>
          <p:nvPr/>
        </p:nvSpPr>
        <p:spPr>
          <a:xfrm>
            <a:off x="734076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чипсы</a:t>
            </a:r>
            <a:endParaRPr dirty="0"/>
          </a:p>
        </p:txBody>
      </p:sp>
      <p:pic>
        <p:nvPicPr>
          <p:cNvPr id="1539" name="Picture 63"/>
          <p:cNvPicPr/>
          <p:nvPr/>
        </p:nvPicPr>
        <p:blipFill>
          <a:blip r:embed="rId6"/>
          <a:stretch/>
        </p:blipFill>
        <p:spPr>
          <a:xfrm>
            <a:off x="152280" y="4096856"/>
            <a:ext cx="1625040" cy="1625040"/>
          </a:xfrm>
          <a:prstGeom prst="rect">
            <a:avLst/>
          </a:prstGeom>
          <a:ln>
            <a:noFill/>
          </a:ln>
        </p:spPr>
      </p:pic>
      <p:pic>
        <p:nvPicPr>
          <p:cNvPr id="1540" name="Picture 64"/>
          <p:cNvPicPr/>
          <p:nvPr/>
        </p:nvPicPr>
        <p:blipFill>
          <a:blip r:embed="rId7"/>
          <a:stretch/>
        </p:blipFill>
        <p:spPr>
          <a:xfrm>
            <a:off x="2260440" y="4464360"/>
            <a:ext cx="889200" cy="889200"/>
          </a:xfrm>
          <a:prstGeom prst="rect">
            <a:avLst/>
          </a:prstGeom>
          <a:ln>
            <a:noFill/>
          </a:ln>
        </p:spPr>
      </p:pic>
      <p:sp>
        <p:nvSpPr>
          <p:cNvPr id="1541" name="CustomShape 40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изюм</a:t>
            </a:r>
            <a:endParaRPr dirty="0"/>
          </a:p>
        </p:txBody>
      </p:sp>
      <p:sp>
        <p:nvSpPr>
          <p:cNvPr id="1542" name="CustomShape 41"/>
          <p:cNvSpPr/>
          <p:nvPr/>
        </p:nvSpPr>
        <p:spPr>
          <a:xfrm>
            <a:off x="3797100" y="2872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фрукты</a:t>
            </a:r>
            <a:endParaRPr dirty="0"/>
          </a:p>
        </p:txBody>
      </p:sp>
      <p:pic>
        <p:nvPicPr>
          <p:cNvPr id="1543" name="Picture 76"/>
          <p:cNvPicPr/>
          <p:nvPr/>
        </p:nvPicPr>
        <p:blipFill>
          <a:blip r:embed="rId8"/>
          <a:stretch/>
        </p:blipFill>
        <p:spPr>
          <a:xfrm>
            <a:off x="4191120" y="1808640"/>
            <a:ext cx="761400" cy="761400"/>
          </a:xfrm>
          <a:prstGeom prst="rect">
            <a:avLst/>
          </a:prstGeom>
          <a:ln>
            <a:noFill/>
          </a:ln>
        </p:spPr>
      </p:pic>
      <p:sp>
        <p:nvSpPr>
          <p:cNvPr id="1544" name="CustomShape 4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45" name="CustomShape 43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шоколад</a:t>
            </a:r>
            <a:endParaRPr dirty="0"/>
          </a:p>
        </p:txBody>
      </p:sp>
      <p:pic>
        <p:nvPicPr>
          <p:cNvPr id="1546" name="Picture 90"/>
          <p:cNvPicPr/>
          <p:nvPr/>
        </p:nvPicPr>
        <p:blipFill>
          <a:blip r:embed="rId9"/>
          <a:stretch/>
        </p:blipFill>
        <p:spPr>
          <a:xfrm>
            <a:off x="5955480" y="452952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1547" name="Picture 91"/>
          <p:cNvPicPr/>
          <p:nvPr/>
        </p:nvPicPr>
        <p:blipFill>
          <a:blip r:embed="rId10"/>
          <a:stretch/>
        </p:blipFill>
        <p:spPr>
          <a:xfrm>
            <a:off x="4191120" y="3200400"/>
            <a:ext cx="824040" cy="824040"/>
          </a:xfrm>
          <a:prstGeom prst="rect">
            <a:avLst/>
          </a:prstGeom>
          <a:ln>
            <a:noFill/>
          </a:ln>
        </p:spPr>
      </p:pic>
      <p:pic>
        <p:nvPicPr>
          <p:cNvPr id="1548" name="Picture 95"/>
          <p:cNvPicPr/>
          <p:nvPr/>
        </p:nvPicPr>
        <p:blipFill>
          <a:blip r:embed="rId11"/>
          <a:stretch/>
        </p:blipFill>
        <p:spPr>
          <a:xfrm>
            <a:off x="2067480" y="1842120"/>
            <a:ext cx="827280" cy="827280"/>
          </a:xfrm>
          <a:prstGeom prst="rect">
            <a:avLst/>
          </a:prstGeom>
          <a:ln>
            <a:noFill/>
          </a:ln>
        </p:spPr>
      </p:pic>
      <p:pic>
        <p:nvPicPr>
          <p:cNvPr id="1549" name="Picture 96"/>
          <p:cNvPicPr/>
          <p:nvPr/>
        </p:nvPicPr>
        <p:blipFill>
          <a:blip r:embed="rId12"/>
          <a:stretch/>
        </p:blipFill>
        <p:spPr>
          <a:xfrm>
            <a:off x="2784240" y="1814760"/>
            <a:ext cx="704520" cy="704520"/>
          </a:xfrm>
          <a:prstGeom prst="rect">
            <a:avLst/>
          </a:prstGeom>
          <a:ln>
            <a:noFill/>
          </a:ln>
        </p:spPr>
      </p:pic>
      <p:pic>
        <p:nvPicPr>
          <p:cNvPr id="1550" name="Picture 97"/>
          <p:cNvPicPr/>
          <p:nvPr/>
        </p:nvPicPr>
        <p:blipFill>
          <a:blip r:embed="rId13"/>
          <a:stretch/>
        </p:blipFill>
        <p:spPr>
          <a:xfrm>
            <a:off x="6009120" y="1808640"/>
            <a:ext cx="771840" cy="771840"/>
          </a:xfrm>
          <a:prstGeom prst="rect">
            <a:avLst/>
          </a:prstGeom>
          <a:ln>
            <a:noFill/>
          </a:ln>
        </p:spPr>
      </p:pic>
      <p:pic>
        <p:nvPicPr>
          <p:cNvPr id="1551" name="Picture 98"/>
          <p:cNvPicPr/>
          <p:nvPr/>
        </p:nvPicPr>
        <p:blipFill>
          <a:blip r:embed="rId12"/>
          <a:stretch/>
        </p:blipFill>
        <p:spPr>
          <a:xfrm>
            <a:off x="7788047" y="4529520"/>
            <a:ext cx="735120" cy="735120"/>
          </a:xfrm>
          <a:prstGeom prst="rect">
            <a:avLst/>
          </a:prstGeom>
          <a:ln>
            <a:noFill/>
          </a:ln>
        </p:spPr>
      </p:pic>
      <p:pic>
        <p:nvPicPr>
          <p:cNvPr id="1552" name="Picture 99"/>
          <p:cNvPicPr/>
          <p:nvPr/>
        </p:nvPicPr>
        <p:blipFill>
          <a:blip r:embed="rId14"/>
          <a:stretch/>
        </p:blipFill>
        <p:spPr>
          <a:xfrm>
            <a:off x="6005160" y="5867280"/>
            <a:ext cx="761400" cy="761400"/>
          </a:xfrm>
          <a:prstGeom prst="rect">
            <a:avLst/>
          </a:prstGeom>
          <a:ln>
            <a:noFill/>
          </a:ln>
        </p:spPr>
      </p:pic>
      <p:pic>
        <p:nvPicPr>
          <p:cNvPr id="1553" name="Picture 100"/>
          <p:cNvPicPr/>
          <p:nvPr/>
        </p:nvPicPr>
        <p:blipFill>
          <a:blip r:embed="rId15"/>
          <a:stretch/>
        </p:blipFill>
        <p:spPr>
          <a:xfrm>
            <a:off x="2316600" y="5901120"/>
            <a:ext cx="883080" cy="883080"/>
          </a:xfrm>
          <a:prstGeom prst="rect">
            <a:avLst/>
          </a:prstGeom>
          <a:ln>
            <a:noFill/>
          </a:ln>
        </p:spPr>
      </p:pic>
      <p:pic>
        <p:nvPicPr>
          <p:cNvPr id="1554" name="Picture 101"/>
          <p:cNvPicPr/>
          <p:nvPr/>
        </p:nvPicPr>
        <p:blipFill>
          <a:blip r:embed="rId16"/>
          <a:stretch/>
        </p:blipFill>
        <p:spPr>
          <a:xfrm>
            <a:off x="7714800" y="1774440"/>
            <a:ext cx="895320" cy="895320"/>
          </a:xfrm>
          <a:prstGeom prst="rect">
            <a:avLst/>
          </a:prstGeom>
          <a:ln>
            <a:noFill/>
          </a:ln>
        </p:spPr>
      </p:pic>
      <p:pic>
        <p:nvPicPr>
          <p:cNvPr id="1555" name="Picture 102"/>
          <p:cNvPicPr/>
          <p:nvPr/>
        </p:nvPicPr>
        <p:blipFill>
          <a:blip r:embed="rId11"/>
          <a:stretch/>
        </p:blipFill>
        <p:spPr>
          <a:xfrm>
            <a:off x="7798320" y="3124080"/>
            <a:ext cx="811440" cy="811440"/>
          </a:xfrm>
          <a:prstGeom prst="rect">
            <a:avLst/>
          </a:prstGeom>
          <a:ln>
            <a:noFill/>
          </a:ln>
        </p:spPr>
      </p:pic>
      <p:pic>
        <p:nvPicPr>
          <p:cNvPr id="1556" name="Picture 103"/>
          <p:cNvPicPr/>
          <p:nvPr/>
        </p:nvPicPr>
        <p:blipFill>
          <a:blip r:embed="rId17"/>
          <a:stretch/>
        </p:blipFill>
        <p:spPr>
          <a:xfrm>
            <a:off x="5982120" y="3200400"/>
            <a:ext cx="798840" cy="798840"/>
          </a:xfrm>
          <a:prstGeom prst="rect">
            <a:avLst/>
          </a:prstGeom>
          <a:ln>
            <a:noFill/>
          </a:ln>
        </p:spPr>
      </p:pic>
      <p:sp>
        <p:nvSpPr>
          <p:cNvPr id="1557" name="CustomShape 44"/>
          <p:cNvSpPr/>
          <p:nvPr/>
        </p:nvSpPr>
        <p:spPr>
          <a:xfrm>
            <a:off x="3764520" y="41914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пирог</a:t>
            </a:r>
            <a:endParaRPr dirty="0"/>
          </a:p>
        </p:txBody>
      </p:sp>
      <p:pic>
        <p:nvPicPr>
          <p:cNvPr id="1558" name="Picture 107"/>
          <p:cNvPicPr/>
          <p:nvPr/>
        </p:nvPicPr>
        <p:blipFill>
          <a:blip r:embed="rId18"/>
          <a:stretch/>
        </p:blipFill>
        <p:spPr>
          <a:xfrm>
            <a:off x="4065120" y="4464360"/>
            <a:ext cx="963360" cy="963360"/>
          </a:xfrm>
          <a:prstGeom prst="rect">
            <a:avLst/>
          </a:prstGeom>
          <a:ln>
            <a:noFill/>
          </a:ln>
        </p:spPr>
      </p:pic>
      <p:sp>
        <p:nvSpPr>
          <p:cNvPr id="1559" name="CustomShape 45"/>
          <p:cNvSpPr/>
          <p:nvPr/>
        </p:nvSpPr>
        <p:spPr>
          <a:xfrm>
            <a:off x="554796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кекс</a:t>
            </a:r>
            <a:endParaRPr dirty="0"/>
          </a:p>
        </p:txBody>
      </p:sp>
      <p:sp>
        <p:nvSpPr>
          <p:cNvPr id="1560" name="CustomShape 46"/>
          <p:cNvSpPr/>
          <p:nvPr/>
        </p:nvSpPr>
        <p:spPr>
          <a:xfrm>
            <a:off x="1981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рисовые лепешки</a:t>
            </a:r>
            <a:endParaRPr dirty="0"/>
          </a:p>
        </p:txBody>
      </p:sp>
      <p:pic>
        <p:nvPicPr>
          <p:cNvPr id="1561" name="Picture 113"/>
          <p:cNvPicPr/>
          <p:nvPr/>
        </p:nvPicPr>
        <p:blipFill>
          <a:blip r:embed="rId19"/>
          <a:srcRect l="43339" t="41738" r="40527" b="42968"/>
          <a:stretch/>
        </p:blipFill>
        <p:spPr>
          <a:xfrm>
            <a:off x="2438280" y="3213720"/>
            <a:ext cx="761400" cy="721800"/>
          </a:xfrm>
          <a:prstGeom prst="rect">
            <a:avLst/>
          </a:prstGeom>
          <a:ln>
            <a:noFill/>
          </a:ln>
        </p:spPr>
      </p:pic>
      <p:pic>
        <p:nvPicPr>
          <p:cNvPr id="1562" name="Picture 114"/>
          <p:cNvPicPr/>
          <p:nvPr/>
        </p:nvPicPr>
        <p:blipFill>
          <a:blip r:embed="rId20"/>
          <a:stretch/>
        </p:blipFill>
        <p:spPr>
          <a:xfrm>
            <a:off x="571680" y="3173400"/>
            <a:ext cx="837360" cy="83736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Snacks/pudding</a:t>
            </a:r>
          </a:p>
        </p:txBody>
      </p:sp>
      <p:sp>
        <p:nvSpPr>
          <p:cNvPr id="67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9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0" name="Picture 69"/>
          <p:cNvPicPr/>
          <p:nvPr/>
        </p:nvPicPr>
        <p:blipFill>
          <a:blip r:embed="rId21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1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3" name="Picture 70"/>
          <p:cNvPicPr/>
          <p:nvPr/>
        </p:nvPicPr>
        <p:blipFill>
          <a:blip r:embed="rId22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4" name="CustomShape 20">
            <a:extLst>
              <a:ext uri="{FF2B5EF4-FFF2-40B4-BE49-F238E27FC236}">
                <a16:creationId xmlns:a16="http://schemas.microsoft.com/office/drawing/2014/main" id="{686A2535-A2B5-4789-A94E-99073A4C44D6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5" name="Picture 69">
            <a:extLst>
              <a:ext uri="{FF2B5EF4-FFF2-40B4-BE49-F238E27FC236}">
                <a16:creationId xmlns:a16="http://schemas.microsoft.com/office/drawing/2014/main" id="{B955F11C-CFC1-4291-8815-85D840591ED1}"/>
              </a:ext>
            </a:extLst>
          </p:cNvPr>
          <p:cNvPicPr/>
          <p:nvPr/>
        </p:nvPicPr>
        <p:blipFill>
          <a:blip r:embed="rId21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6" name="CustomShape 17">
            <a:extLst>
              <a:ext uri="{FF2B5EF4-FFF2-40B4-BE49-F238E27FC236}">
                <a16:creationId xmlns:a16="http://schemas.microsoft.com/office/drawing/2014/main" id="{BBDB58B9-D27D-4D78-B0D6-BE45DFD03180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7" name="Picture 70">
            <a:extLst>
              <a:ext uri="{FF2B5EF4-FFF2-40B4-BE49-F238E27FC236}">
                <a16:creationId xmlns:a16="http://schemas.microsoft.com/office/drawing/2014/main" id="{687B80A4-3BB8-4AAB-A33E-801B934FB0F9}"/>
              </a:ext>
            </a:extLst>
          </p:cNvPr>
          <p:cNvPicPr/>
          <p:nvPr/>
        </p:nvPicPr>
        <p:blipFill>
          <a:blip r:embed="rId22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8" name="CustomShape 26">
            <a:extLst>
              <a:ext uri="{FF2B5EF4-FFF2-40B4-BE49-F238E27FC236}">
                <a16:creationId xmlns:a16="http://schemas.microsoft.com/office/drawing/2014/main" id="{C4703BBD-8316-4B3F-9C41-37F5218B7264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9" name="CustomShape 44">
            <a:extLst>
              <a:ext uri="{FF2B5EF4-FFF2-40B4-BE49-F238E27FC236}">
                <a16:creationId xmlns:a16="http://schemas.microsoft.com/office/drawing/2014/main" id="{BDC76730-5423-4D7E-B807-3F0031EFE7C9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CustomShape 1"/>
          <p:cNvSpPr/>
          <p:nvPr/>
        </p:nvSpPr>
        <p:spPr>
          <a:xfrm>
            <a:off x="5562720" y="15066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65" name="CustomShape 2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66" name="CustomShape 3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67" name="CustomShape 4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68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69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70" name="CustomShape 7"/>
          <p:cNvSpPr/>
          <p:nvPr/>
        </p:nvSpPr>
        <p:spPr>
          <a:xfrm>
            <a:off x="37645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71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72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73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74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75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76" name="CustomShape 13"/>
          <p:cNvSpPr/>
          <p:nvPr/>
        </p:nvSpPr>
        <p:spPr>
          <a:xfrm>
            <a:off x="5562720" y="28620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77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78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79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80" name="CustomShape 17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85" name="CustomShape 22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т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оматный соус</a:t>
            </a:r>
            <a:endParaRPr sz="1600" dirty="0"/>
          </a:p>
        </p:txBody>
      </p:sp>
      <p:sp>
        <p:nvSpPr>
          <p:cNvPr id="1586" name="CustomShape 23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майонез</a:t>
            </a:r>
            <a:endParaRPr dirty="0"/>
          </a:p>
        </p:txBody>
      </p:sp>
      <p:sp>
        <p:nvSpPr>
          <p:cNvPr id="1587" name="CustomShape 24"/>
          <p:cNvSpPr/>
          <p:nvPr/>
        </p:nvSpPr>
        <p:spPr>
          <a:xfrm>
            <a:off x="7340040" y="1503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перец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588" name="CustomShape 25"/>
          <p:cNvSpPr/>
          <p:nvPr/>
        </p:nvSpPr>
        <p:spPr>
          <a:xfrm>
            <a:off x="734076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1593" name="CustomShape 28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 dirty="0"/>
          </a:p>
        </p:txBody>
      </p:sp>
      <p:pic>
        <p:nvPicPr>
          <p:cNvPr id="1594" name="Picture 72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1597" name="CustomShape 31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8" name="CustomShape 32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1599" name="CustomShape 33"/>
          <p:cNvSpPr/>
          <p:nvPr/>
        </p:nvSpPr>
        <p:spPr>
          <a:xfrm>
            <a:off x="37645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мёд</a:t>
            </a:r>
            <a:endParaRPr dirty="0"/>
          </a:p>
        </p:txBody>
      </p:sp>
      <p:sp>
        <p:nvSpPr>
          <p:cNvPr id="1600" name="CustomShape 34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уксус</a:t>
            </a:r>
            <a:endParaRPr dirty="0"/>
          </a:p>
        </p:txBody>
      </p:sp>
      <p:sp>
        <p:nvSpPr>
          <p:cNvPr id="1601" name="CustomShape 35"/>
          <p:cNvSpPr/>
          <p:nvPr/>
        </p:nvSpPr>
        <p:spPr>
          <a:xfrm>
            <a:off x="1981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специи</a:t>
            </a:r>
            <a:endParaRPr dirty="0"/>
          </a:p>
        </p:txBody>
      </p:sp>
      <p:sp>
        <p:nvSpPr>
          <p:cNvPr id="1602" name="CustomShape 36"/>
          <p:cNvSpPr/>
          <p:nvPr/>
        </p:nvSpPr>
        <p:spPr>
          <a:xfrm>
            <a:off x="7340040" y="2847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соевый соус</a:t>
            </a:r>
            <a:endParaRPr dirty="0"/>
          </a:p>
        </p:txBody>
      </p:sp>
      <p:sp>
        <p:nvSpPr>
          <p:cNvPr id="1603" name="CustomShape 37"/>
          <p:cNvSpPr/>
          <p:nvPr/>
        </p:nvSpPr>
        <p:spPr>
          <a:xfrm>
            <a:off x="1981080" y="29091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соус</a:t>
            </a:r>
            <a:endParaRPr dirty="0"/>
          </a:p>
        </p:txBody>
      </p:sp>
      <p:sp>
        <p:nvSpPr>
          <p:cNvPr id="1604" name="CustomShape 38"/>
          <p:cNvSpPr/>
          <p:nvPr/>
        </p:nvSpPr>
        <p:spPr>
          <a:xfrm>
            <a:off x="1522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соль</a:t>
            </a:r>
            <a:endParaRPr dirty="0"/>
          </a:p>
        </p:txBody>
      </p:sp>
      <p:sp>
        <p:nvSpPr>
          <p:cNvPr id="1605" name="CustomShape 39"/>
          <p:cNvSpPr/>
          <p:nvPr/>
        </p:nvSpPr>
        <p:spPr>
          <a:xfrm>
            <a:off x="5562720" y="150372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арахисовое масло</a:t>
            </a:r>
            <a:endParaRPr sz="1600" dirty="0"/>
          </a:p>
        </p:txBody>
      </p:sp>
      <p:sp>
        <p:nvSpPr>
          <p:cNvPr id="1606" name="CustomShape 40"/>
          <p:cNvSpPr/>
          <p:nvPr/>
        </p:nvSpPr>
        <p:spPr>
          <a:xfrm>
            <a:off x="3779280" y="2862000"/>
            <a:ext cx="155412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сахар</a:t>
            </a:r>
            <a:endParaRPr dirty="0"/>
          </a:p>
        </p:txBody>
      </p:sp>
      <p:pic>
        <p:nvPicPr>
          <p:cNvPr id="1607" name="Picture 71"/>
          <p:cNvPicPr/>
          <p:nvPr/>
        </p:nvPicPr>
        <p:blipFill>
          <a:blip r:embed="rId4"/>
          <a:stretch/>
        </p:blipFill>
        <p:spPr>
          <a:xfrm>
            <a:off x="4114800" y="3048120"/>
            <a:ext cx="912240" cy="939240"/>
          </a:xfrm>
          <a:prstGeom prst="rect">
            <a:avLst/>
          </a:prstGeom>
          <a:ln>
            <a:noFill/>
          </a:ln>
        </p:spPr>
      </p:pic>
      <p:pic>
        <p:nvPicPr>
          <p:cNvPr id="1608" name="Picture 73"/>
          <p:cNvPicPr/>
          <p:nvPr/>
        </p:nvPicPr>
        <p:blipFill>
          <a:blip r:embed="rId5"/>
          <a:stretch/>
        </p:blipFill>
        <p:spPr>
          <a:xfrm>
            <a:off x="5867280" y="175248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1609" name="Picture 76"/>
          <p:cNvPicPr/>
          <p:nvPr/>
        </p:nvPicPr>
        <p:blipFill>
          <a:blip r:embed="rId6"/>
          <a:stretch/>
        </p:blipFill>
        <p:spPr>
          <a:xfrm>
            <a:off x="2387520" y="175752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1610" name="Picture 90"/>
          <p:cNvPicPr/>
          <p:nvPr/>
        </p:nvPicPr>
        <p:blipFill>
          <a:blip r:embed="rId7"/>
          <a:stretch/>
        </p:blipFill>
        <p:spPr>
          <a:xfrm>
            <a:off x="4113360" y="175752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1611" name="Picture 106"/>
          <p:cNvPicPr/>
          <p:nvPr/>
        </p:nvPicPr>
        <p:blipFill>
          <a:blip r:embed="rId8"/>
          <a:stretch/>
        </p:blipFill>
        <p:spPr>
          <a:xfrm>
            <a:off x="7684200" y="3124080"/>
            <a:ext cx="862920" cy="862920"/>
          </a:xfrm>
          <a:prstGeom prst="rect">
            <a:avLst/>
          </a:prstGeom>
          <a:ln>
            <a:noFill/>
          </a:ln>
        </p:spPr>
      </p:pic>
      <p:pic>
        <p:nvPicPr>
          <p:cNvPr id="1612" name="Picture 107"/>
          <p:cNvPicPr/>
          <p:nvPr/>
        </p:nvPicPr>
        <p:blipFill>
          <a:blip r:embed="rId9"/>
          <a:stretch/>
        </p:blipFill>
        <p:spPr>
          <a:xfrm>
            <a:off x="2209680" y="3048120"/>
            <a:ext cx="1065960" cy="1065960"/>
          </a:xfrm>
          <a:prstGeom prst="rect">
            <a:avLst/>
          </a:prstGeom>
          <a:ln>
            <a:noFill/>
          </a:ln>
        </p:spPr>
      </p:pic>
      <p:pic>
        <p:nvPicPr>
          <p:cNvPr id="1613" name="Picture 108"/>
          <p:cNvPicPr/>
          <p:nvPr/>
        </p:nvPicPr>
        <p:blipFill>
          <a:blip r:embed="rId10"/>
          <a:stretch/>
        </p:blipFill>
        <p:spPr>
          <a:xfrm>
            <a:off x="2400480" y="4516200"/>
            <a:ext cx="799560" cy="799560"/>
          </a:xfrm>
          <a:prstGeom prst="rect">
            <a:avLst/>
          </a:prstGeom>
          <a:ln>
            <a:noFill/>
          </a:ln>
        </p:spPr>
      </p:pic>
      <p:pic>
        <p:nvPicPr>
          <p:cNvPr id="1614" name="Picture 110"/>
          <p:cNvPicPr/>
          <p:nvPr/>
        </p:nvPicPr>
        <p:blipFill>
          <a:blip r:embed="rId11"/>
          <a:stretch/>
        </p:blipFill>
        <p:spPr>
          <a:xfrm>
            <a:off x="4114800" y="4516200"/>
            <a:ext cx="837360" cy="837360"/>
          </a:xfrm>
          <a:prstGeom prst="rect">
            <a:avLst/>
          </a:prstGeom>
          <a:ln>
            <a:noFill/>
          </a:ln>
        </p:spPr>
      </p:pic>
      <p:sp>
        <p:nvSpPr>
          <p:cNvPr id="1615" name="CustomShape 41"/>
          <p:cNvSpPr/>
          <p:nvPr/>
        </p:nvSpPr>
        <p:spPr>
          <a:xfrm>
            <a:off x="5562720" y="28195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варенье</a:t>
            </a:r>
            <a:endParaRPr dirty="0"/>
          </a:p>
        </p:txBody>
      </p:sp>
      <p:pic>
        <p:nvPicPr>
          <p:cNvPr id="1616" name="Picture 114"/>
          <p:cNvPicPr/>
          <p:nvPr/>
        </p:nvPicPr>
        <p:blipFill>
          <a:blip r:embed="rId12"/>
          <a:stretch/>
        </p:blipFill>
        <p:spPr>
          <a:xfrm>
            <a:off x="5981760" y="3157920"/>
            <a:ext cx="875520" cy="875520"/>
          </a:xfrm>
          <a:prstGeom prst="rect">
            <a:avLst/>
          </a:prstGeom>
          <a:ln>
            <a:noFill/>
          </a:ln>
        </p:spPr>
      </p:pic>
      <p:pic>
        <p:nvPicPr>
          <p:cNvPr id="1617" name="Picture 115"/>
          <p:cNvPicPr/>
          <p:nvPr/>
        </p:nvPicPr>
        <p:blipFill>
          <a:blip r:embed="rId13"/>
          <a:stretch/>
        </p:blipFill>
        <p:spPr>
          <a:xfrm>
            <a:off x="7752240" y="1828800"/>
            <a:ext cx="781200" cy="781200"/>
          </a:xfrm>
          <a:prstGeom prst="rect">
            <a:avLst/>
          </a:prstGeom>
          <a:ln>
            <a:noFill/>
          </a:ln>
        </p:spPr>
      </p:pic>
      <p:pic>
        <p:nvPicPr>
          <p:cNvPr id="1618" name="Picture 116"/>
          <p:cNvPicPr/>
          <p:nvPr/>
        </p:nvPicPr>
        <p:blipFill>
          <a:blip r:embed="rId14"/>
          <a:stretch/>
        </p:blipFill>
        <p:spPr>
          <a:xfrm>
            <a:off x="555840" y="3146760"/>
            <a:ext cx="815040" cy="815040"/>
          </a:xfrm>
          <a:prstGeom prst="rect">
            <a:avLst/>
          </a:prstGeom>
          <a:ln>
            <a:noFill/>
          </a:ln>
        </p:spPr>
      </p:pic>
      <p:pic>
        <p:nvPicPr>
          <p:cNvPr id="1619" name="Picture 119"/>
          <p:cNvPicPr/>
          <p:nvPr/>
        </p:nvPicPr>
        <p:blipFill>
          <a:blip r:embed="rId15"/>
          <a:stretch/>
        </p:blipFill>
        <p:spPr>
          <a:xfrm>
            <a:off x="555840" y="4529520"/>
            <a:ext cx="634320" cy="63432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sauces</a:t>
            </a:r>
          </a:p>
        </p:txBody>
      </p:sp>
      <p:sp>
        <p:nvSpPr>
          <p:cNvPr id="57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58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1" name="Picture 69"/>
          <p:cNvPicPr/>
          <p:nvPr/>
        </p:nvPicPr>
        <p:blipFill>
          <a:blip r:embed="rId16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2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4" name="Picture 70"/>
          <p:cNvPicPr/>
          <p:nvPr/>
        </p:nvPicPr>
        <p:blipFill>
          <a:blip r:embed="rId17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5" name="CustomShape 20">
            <a:extLst>
              <a:ext uri="{FF2B5EF4-FFF2-40B4-BE49-F238E27FC236}">
                <a16:creationId xmlns:a16="http://schemas.microsoft.com/office/drawing/2014/main" id="{C3CC0C2F-B5E0-4507-A5B7-2C793108F068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66" name="Picture 69">
            <a:extLst>
              <a:ext uri="{FF2B5EF4-FFF2-40B4-BE49-F238E27FC236}">
                <a16:creationId xmlns:a16="http://schemas.microsoft.com/office/drawing/2014/main" id="{CD46A643-1023-4743-89CA-947A40CB517A}"/>
              </a:ext>
            </a:extLst>
          </p:cNvPr>
          <p:cNvPicPr/>
          <p:nvPr/>
        </p:nvPicPr>
        <p:blipFill>
          <a:blip r:embed="rId16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7" name="CustomShape 17">
            <a:extLst>
              <a:ext uri="{FF2B5EF4-FFF2-40B4-BE49-F238E27FC236}">
                <a16:creationId xmlns:a16="http://schemas.microsoft.com/office/drawing/2014/main" id="{34F7DD1E-1B35-49D2-8DD2-4F37628DADF2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68" name="Picture 70">
            <a:extLst>
              <a:ext uri="{FF2B5EF4-FFF2-40B4-BE49-F238E27FC236}">
                <a16:creationId xmlns:a16="http://schemas.microsoft.com/office/drawing/2014/main" id="{4AFDF329-2857-4ADA-AD3F-903DFD4DA9F5}"/>
              </a:ext>
            </a:extLst>
          </p:cNvPr>
          <p:cNvPicPr/>
          <p:nvPr/>
        </p:nvPicPr>
        <p:blipFill>
          <a:blip r:embed="rId17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9" name="CustomShape 26">
            <a:extLst>
              <a:ext uri="{FF2B5EF4-FFF2-40B4-BE49-F238E27FC236}">
                <a16:creationId xmlns:a16="http://schemas.microsoft.com/office/drawing/2014/main" id="{3070C820-C40A-4474-A662-C380F047077E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0" name="CustomShape 44">
            <a:extLst>
              <a:ext uri="{FF2B5EF4-FFF2-40B4-BE49-F238E27FC236}">
                <a16:creationId xmlns:a16="http://schemas.microsoft.com/office/drawing/2014/main" id="{B42846AF-5580-4382-B49F-DCD8E862D3FE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22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23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24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25" name="CustomShape 5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26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27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28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29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0" name="CustomShape 10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1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2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3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4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5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6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7" name="CustomShape 17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42" name="CustomShape 22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салат</a:t>
            </a:r>
            <a:endParaRPr dirty="0"/>
          </a:p>
        </p:txBody>
      </p:sp>
      <p:sp>
        <p:nvSpPr>
          <p:cNvPr id="1643" name="CustomShape 23"/>
          <p:cNvSpPr/>
          <p:nvPr/>
        </p:nvSpPr>
        <p:spPr>
          <a:xfrm>
            <a:off x="3772080" y="1503720"/>
            <a:ext cx="1599480" cy="3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4" name="CustomShape 24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помидор</a:t>
            </a:r>
            <a:endParaRPr dirty="0"/>
          </a:p>
        </p:txBody>
      </p:sp>
      <p:sp>
        <p:nvSpPr>
          <p:cNvPr id="1645" name="CustomShape 25"/>
          <p:cNvSpPr/>
          <p:nvPr/>
        </p:nvSpPr>
        <p:spPr>
          <a:xfrm>
            <a:off x="7340040" y="1503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646" name="CustomShape 26"/>
          <p:cNvSpPr/>
          <p:nvPr/>
        </p:nvSpPr>
        <p:spPr>
          <a:xfrm>
            <a:off x="734076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1651" name="CustomShape 29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 dirty="0"/>
          </a:p>
        </p:txBody>
      </p:sp>
      <p:pic>
        <p:nvPicPr>
          <p:cNvPr id="1652" name="Picture 72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1656" name="CustomShape 33"/>
          <p:cNvSpPr/>
          <p:nvPr/>
        </p:nvSpPr>
        <p:spPr>
          <a:xfrm>
            <a:off x="195624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7" name="CustomShape 34"/>
          <p:cNvSpPr/>
          <p:nvPr/>
        </p:nvSpPr>
        <p:spPr>
          <a:xfrm>
            <a:off x="5562720" y="2892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редис</a:t>
            </a:r>
            <a:endParaRPr dirty="0"/>
          </a:p>
        </p:txBody>
      </p:sp>
      <p:sp>
        <p:nvSpPr>
          <p:cNvPr id="1659" name="CustomShape 36"/>
          <p:cNvSpPr/>
          <p:nvPr/>
        </p:nvSpPr>
        <p:spPr>
          <a:xfrm>
            <a:off x="376452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оливки</a:t>
            </a:r>
            <a:endParaRPr dirty="0"/>
          </a:p>
        </p:txBody>
      </p:sp>
      <p:sp>
        <p:nvSpPr>
          <p:cNvPr id="1660" name="CustomShape 37"/>
          <p:cNvSpPr/>
          <p:nvPr/>
        </p:nvSpPr>
        <p:spPr>
          <a:xfrm>
            <a:off x="3772080" y="2892240"/>
            <a:ext cx="1599480" cy="3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1" name="CustomShape 38"/>
          <p:cNvSpPr/>
          <p:nvPr/>
        </p:nvSpPr>
        <p:spPr>
          <a:xfrm>
            <a:off x="1981080" y="29091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огурец</a:t>
            </a:r>
            <a:endParaRPr dirty="0"/>
          </a:p>
        </p:txBody>
      </p:sp>
      <p:sp>
        <p:nvSpPr>
          <p:cNvPr id="1662" name="CustomShape 39"/>
          <p:cNvSpPr/>
          <p:nvPr/>
        </p:nvSpPr>
        <p:spPr>
          <a:xfrm>
            <a:off x="1522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сельдерей</a:t>
            </a:r>
            <a:endParaRPr dirty="0"/>
          </a:p>
        </p:txBody>
      </p:sp>
      <p:sp>
        <p:nvSpPr>
          <p:cNvPr id="1663" name="CustomShape 40"/>
          <p:cNvSpPr/>
          <p:nvPr/>
        </p:nvSpPr>
        <p:spPr>
          <a:xfrm>
            <a:off x="7340040" y="28396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латук</a:t>
            </a:r>
            <a:endParaRPr dirty="0"/>
          </a:p>
        </p:txBody>
      </p:sp>
      <p:pic>
        <p:nvPicPr>
          <p:cNvPr id="1664" name="Picture 71"/>
          <p:cNvPicPr/>
          <p:nvPr/>
        </p:nvPicPr>
        <p:blipFill>
          <a:blip r:embed="rId4"/>
          <a:stretch/>
        </p:blipFill>
        <p:spPr>
          <a:xfrm>
            <a:off x="2362320" y="1803240"/>
            <a:ext cx="862920" cy="862920"/>
          </a:xfrm>
          <a:prstGeom prst="rect">
            <a:avLst/>
          </a:prstGeom>
          <a:ln>
            <a:noFill/>
          </a:ln>
        </p:spPr>
      </p:pic>
      <p:pic>
        <p:nvPicPr>
          <p:cNvPr id="1665" name="Picture 73"/>
          <p:cNvPicPr/>
          <p:nvPr/>
        </p:nvPicPr>
        <p:blipFill>
          <a:blip r:embed="rId5"/>
          <a:stretch/>
        </p:blipFill>
        <p:spPr>
          <a:xfrm>
            <a:off x="5943600" y="1840680"/>
            <a:ext cx="825480" cy="825480"/>
          </a:xfrm>
          <a:prstGeom prst="rect">
            <a:avLst/>
          </a:prstGeom>
          <a:ln>
            <a:noFill/>
          </a:ln>
        </p:spPr>
      </p:pic>
      <p:pic>
        <p:nvPicPr>
          <p:cNvPr id="1666" name="Picture 76"/>
          <p:cNvPicPr/>
          <p:nvPr/>
        </p:nvPicPr>
        <p:blipFill>
          <a:blip r:embed="rId6"/>
          <a:stretch/>
        </p:blipFill>
        <p:spPr>
          <a:xfrm>
            <a:off x="2362320" y="3230640"/>
            <a:ext cx="757080" cy="757080"/>
          </a:xfrm>
          <a:prstGeom prst="rect">
            <a:avLst/>
          </a:prstGeom>
          <a:ln>
            <a:noFill/>
          </a:ln>
        </p:spPr>
      </p:pic>
      <p:pic>
        <p:nvPicPr>
          <p:cNvPr id="1667" name="Picture 90"/>
          <p:cNvPicPr/>
          <p:nvPr/>
        </p:nvPicPr>
        <p:blipFill>
          <a:blip r:embed="rId7"/>
          <a:stretch/>
        </p:blipFill>
        <p:spPr>
          <a:xfrm>
            <a:off x="7595280" y="3035880"/>
            <a:ext cx="951840" cy="951840"/>
          </a:xfrm>
          <a:prstGeom prst="rect">
            <a:avLst/>
          </a:prstGeom>
          <a:ln>
            <a:noFill/>
          </a:ln>
        </p:spPr>
      </p:pic>
      <p:pic>
        <p:nvPicPr>
          <p:cNvPr id="1668" name="Picture 91"/>
          <p:cNvPicPr/>
          <p:nvPr/>
        </p:nvPicPr>
        <p:blipFill>
          <a:blip r:embed="rId8"/>
          <a:stretch/>
        </p:blipFill>
        <p:spPr>
          <a:xfrm>
            <a:off x="5969880" y="3178440"/>
            <a:ext cx="799560" cy="799560"/>
          </a:xfrm>
          <a:prstGeom prst="rect">
            <a:avLst/>
          </a:prstGeom>
          <a:ln>
            <a:noFill/>
          </a:ln>
        </p:spPr>
      </p:pic>
      <p:pic>
        <p:nvPicPr>
          <p:cNvPr id="1669" name="Picture 92"/>
          <p:cNvPicPr/>
          <p:nvPr/>
        </p:nvPicPr>
        <p:blipFill>
          <a:blip r:embed="rId9"/>
          <a:stretch/>
        </p:blipFill>
        <p:spPr>
          <a:xfrm>
            <a:off x="4164480" y="1866960"/>
            <a:ext cx="799560" cy="799560"/>
          </a:xfrm>
          <a:prstGeom prst="rect">
            <a:avLst/>
          </a:prstGeom>
          <a:ln>
            <a:noFill/>
          </a:ln>
        </p:spPr>
      </p:pic>
      <p:pic>
        <p:nvPicPr>
          <p:cNvPr id="1670" name="Picture 93"/>
          <p:cNvPicPr/>
          <p:nvPr/>
        </p:nvPicPr>
        <p:blipFill>
          <a:blip r:embed="rId10"/>
          <a:stretch/>
        </p:blipFill>
        <p:spPr>
          <a:xfrm>
            <a:off x="7670880" y="1752480"/>
            <a:ext cx="862920" cy="862920"/>
          </a:xfrm>
          <a:prstGeom prst="rect">
            <a:avLst/>
          </a:prstGeom>
          <a:ln>
            <a:noFill/>
          </a:ln>
        </p:spPr>
      </p:pic>
      <p:sp>
        <p:nvSpPr>
          <p:cNvPr id="1671" name="CustomShape 41"/>
          <p:cNvSpPr/>
          <p:nvPr/>
        </p:nvSpPr>
        <p:spPr>
          <a:xfrm>
            <a:off x="7315200" y="14943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зеленый лук</a:t>
            </a:r>
            <a:endParaRPr dirty="0"/>
          </a:p>
        </p:txBody>
      </p:sp>
      <p:pic>
        <p:nvPicPr>
          <p:cNvPr id="1672" name="Picture 95"/>
          <p:cNvPicPr/>
          <p:nvPr/>
        </p:nvPicPr>
        <p:blipFill>
          <a:blip r:embed="rId11"/>
          <a:stretch/>
        </p:blipFill>
        <p:spPr>
          <a:xfrm>
            <a:off x="435960" y="3102840"/>
            <a:ext cx="934920" cy="934920"/>
          </a:xfrm>
          <a:prstGeom prst="rect">
            <a:avLst/>
          </a:prstGeom>
          <a:ln>
            <a:noFill/>
          </a:ln>
        </p:spPr>
      </p:pic>
      <p:sp>
        <p:nvSpPr>
          <p:cNvPr id="1673" name="CustomShape 42"/>
          <p:cNvSpPr/>
          <p:nvPr/>
        </p:nvSpPr>
        <p:spPr>
          <a:xfrm>
            <a:off x="3809880" y="29091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сладкий перец</a:t>
            </a:r>
            <a:endParaRPr sz="1600" dirty="0"/>
          </a:p>
        </p:txBody>
      </p:sp>
      <p:sp>
        <p:nvSpPr>
          <p:cNvPr id="1674" name="CustomShape 43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свекла</a:t>
            </a:r>
            <a:endParaRPr dirty="0"/>
          </a:p>
        </p:txBody>
      </p:sp>
      <p:pic>
        <p:nvPicPr>
          <p:cNvPr id="1675" name="Picture 98"/>
          <p:cNvPicPr/>
          <p:nvPr/>
        </p:nvPicPr>
        <p:blipFill>
          <a:blip r:embed="rId12"/>
          <a:stretch/>
        </p:blipFill>
        <p:spPr>
          <a:xfrm>
            <a:off x="507960" y="4414680"/>
            <a:ext cx="939240" cy="939240"/>
          </a:xfrm>
          <a:prstGeom prst="rect">
            <a:avLst/>
          </a:prstGeom>
          <a:ln>
            <a:noFill/>
          </a:ln>
        </p:spPr>
      </p:pic>
      <p:pic>
        <p:nvPicPr>
          <p:cNvPr id="1676" name="Picture 99"/>
          <p:cNvPicPr/>
          <p:nvPr/>
        </p:nvPicPr>
        <p:blipFill>
          <a:blip r:embed="rId13"/>
          <a:stretch/>
        </p:blipFill>
        <p:spPr>
          <a:xfrm>
            <a:off x="4174920" y="3184560"/>
            <a:ext cx="853560" cy="853560"/>
          </a:xfrm>
          <a:prstGeom prst="rect">
            <a:avLst/>
          </a:prstGeom>
          <a:ln>
            <a:noFill/>
          </a:ln>
        </p:spPr>
      </p:pic>
      <p:pic>
        <p:nvPicPr>
          <p:cNvPr id="1677" name="Picture 100"/>
          <p:cNvPicPr/>
          <p:nvPr/>
        </p:nvPicPr>
        <p:blipFill>
          <a:blip r:embed="rId14"/>
          <a:stretch/>
        </p:blipFill>
        <p:spPr>
          <a:xfrm>
            <a:off x="2324160" y="4529520"/>
            <a:ext cx="875520" cy="875520"/>
          </a:xfrm>
          <a:prstGeom prst="rect">
            <a:avLst/>
          </a:prstGeom>
          <a:ln>
            <a:noFill/>
          </a:ln>
        </p:spPr>
      </p:pic>
      <p:sp>
        <p:nvSpPr>
          <p:cNvPr id="1678" name="CustomShape 44"/>
          <p:cNvSpPr/>
          <p:nvPr/>
        </p:nvSpPr>
        <p:spPr>
          <a:xfrm>
            <a:off x="1981080" y="4233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острый п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ерец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salad</a:t>
            </a:r>
          </a:p>
        </p:txBody>
      </p:sp>
      <p:sp>
        <p:nvSpPr>
          <p:cNvPr id="58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59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0" name="Picture 69"/>
          <p:cNvPicPr/>
          <p:nvPr/>
        </p:nvPicPr>
        <p:blipFill>
          <a:blip r:embed="rId15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3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5" name="Picture 70"/>
          <p:cNvPicPr/>
          <p:nvPr/>
        </p:nvPicPr>
        <p:blipFill>
          <a:blip r:embed="rId16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6" name="CustomShape 20">
            <a:extLst>
              <a:ext uri="{FF2B5EF4-FFF2-40B4-BE49-F238E27FC236}">
                <a16:creationId xmlns:a16="http://schemas.microsoft.com/office/drawing/2014/main" id="{8049223A-469B-4DEC-B98F-CDE97F6E1BB3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67" name="Picture 69">
            <a:extLst>
              <a:ext uri="{FF2B5EF4-FFF2-40B4-BE49-F238E27FC236}">
                <a16:creationId xmlns:a16="http://schemas.microsoft.com/office/drawing/2014/main" id="{0B19AA22-1F07-473A-9278-6CFCD3FF5098}"/>
              </a:ext>
            </a:extLst>
          </p:cNvPr>
          <p:cNvPicPr/>
          <p:nvPr/>
        </p:nvPicPr>
        <p:blipFill>
          <a:blip r:embed="rId15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8" name="CustomShape 17">
            <a:extLst>
              <a:ext uri="{FF2B5EF4-FFF2-40B4-BE49-F238E27FC236}">
                <a16:creationId xmlns:a16="http://schemas.microsoft.com/office/drawing/2014/main" id="{76374B35-50DF-47B2-93C7-4901A845CA1A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69" name="Picture 70">
            <a:extLst>
              <a:ext uri="{FF2B5EF4-FFF2-40B4-BE49-F238E27FC236}">
                <a16:creationId xmlns:a16="http://schemas.microsoft.com/office/drawing/2014/main" id="{65B0CC4A-365E-4C1B-9F8B-8C3DD7AFAE5A}"/>
              </a:ext>
            </a:extLst>
          </p:cNvPr>
          <p:cNvPicPr/>
          <p:nvPr/>
        </p:nvPicPr>
        <p:blipFill>
          <a:blip r:embed="rId16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0" name="CustomShape 26">
            <a:extLst>
              <a:ext uri="{FF2B5EF4-FFF2-40B4-BE49-F238E27FC236}">
                <a16:creationId xmlns:a16="http://schemas.microsoft.com/office/drawing/2014/main" id="{06184F46-983F-46B1-8901-1E7888C5A6AB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1" name="CustomShape 44">
            <a:extLst>
              <a:ext uri="{FF2B5EF4-FFF2-40B4-BE49-F238E27FC236}">
                <a16:creationId xmlns:a16="http://schemas.microsoft.com/office/drawing/2014/main" id="{35CFC2DA-6E4E-4AE6-8217-45F44BBAA38A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81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82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83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84" name="CustomShape 5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85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86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87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88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89" name="CustomShape 10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90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91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92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93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94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95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0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96" name="CustomShape 17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01" name="CustomShape 22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пиво</a:t>
            </a:r>
            <a:endParaRPr dirty="0"/>
          </a:p>
        </p:txBody>
      </p:sp>
      <p:sp>
        <p:nvSpPr>
          <p:cNvPr id="1702" name="CustomShape 23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б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елое вино</a:t>
            </a:r>
            <a:endParaRPr dirty="0"/>
          </a:p>
        </p:txBody>
      </p:sp>
      <p:sp>
        <p:nvSpPr>
          <p:cNvPr id="1708" name="CustomShape 27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 dirty="0"/>
          </a:p>
        </p:txBody>
      </p:sp>
      <p:pic>
        <p:nvPicPr>
          <p:cNvPr id="1709" name="Picture 72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1713" name="CustomShape 31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14" name="CustomShape 32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1715" name="CustomShape 33"/>
          <p:cNvSpPr/>
          <p:nvPr/>
        </p:nvSpPr>
        <p:spPr>
          <a:xfrm>
            <a:off x="1996560" y="1480848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алкоголь</a:t>
            </a:r>
            <a:endParaRPr sz="2400" dirty="0"/>
          </a:p>
        </p:txBody>
      </p:sp>
      <p:sp>
        <p:nvSpPr>
          <p:cNvPr id="1718" name="CustomShape 34"/>
          <p:cNvSpPr/>
          <p:nvPr/>
        </p:nvSpPr>
        <p:spPr>
          <a:xfrm>
            <a:off x="734076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красное вино</a:t>
            </a:r>
            <a:endParaRPr dirty="0"/>
          </a:p>
        </p:txBody>
      </p:sp>
      <p:pic>
        <p:nvPicPr>
          <p:cNvPr id="1719" name="Picture 60"/>
          <p:cNvPicPr/>
          <p:nvPr/>
        </p:nvPicPr>
        <p:blipFill>
          <a:blip r:embed="rId4"/>
          <a:stretch/>
        </p:blipFill>
        <p:spPr>
          <a:xfrm>
            <a:off x="7772400" y="1747440"/>
            <a:ext cx="850320" cy="850320"/>
          </a:xfrm>
          <a:prstGeom prst="rect">
            <a:avLst/>
          </a:prstGeom>
          <a:ln>
            <a:noFill/>
          </a:ln>
        </p:spPr>
      </p:pic>
      <p:pic>
        <p:nvPicPr>
          <p:cNvPr id="1720" name="Picture 62"/>
          <p:cNvPicPr/>
          <p:nvPr/>
        </p:nvPicPr>
        <p:blipFill>
          <a:blip r:embed="rId5"/>
          <a:stretch/>
        </p:blipFill>
        <p:spPr>
          <a:xfrm>
            <a:off x="4197960" y="1865160"/>
            <a:ext cx="732600" cy="7326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20" y="1755840"/>
            <a:ext cx="1438656" cy="853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62" y="1781720"/>
            <a:ext cx="1169279" cy="766650"/>
          </a:xfrm>
          <a:prstGeom prst="rect">
            <a:avLst/>
          </a:prstGeom>
        </p:spPr>
      </p:pic>
      <p:sp>
        <p:nvSpPr>
          <p:cNvPr id="40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41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42" name="Picture 69"/>
          <p:cNvPicPr/>
          <p:nvPr/>
        </p:nvPicPr>
        <p:blipFill>
          <a:blip r:embed="rId8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43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45" name="Picture 70"/>
          <p:cNvPicPr/>
          <p:nvPr/>
        </p:nvPicPr>
        <p:blipFill>
          <a:blip r:embed="rId9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47" name="CustomShape 20">
            <a:extLst>
              <a:ext uri="{FF2B5EF4-FFF2-40B4-BE49-F238E27FC236}">
                <a16:creationId xmlns:a16="http://schemas.microsoft.com/office/drawing/2014/main" id="{2FF1B00D-8100-42F1-92C7-6ED6441E4A1C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49" name="Picture 69">
            <a:extLst>
              <a:ext uri="{FF2B5EF4-FFF2-40B4-BE49-F238E27FC236}">
                <a16:creationId xmlns:a16="http://schemas.microsoft.com/office/drawing/2014/main" id="{68EF6255-8069-4E30-9FA4-1A7F77688BA3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0" name="CustomShape 17">
            <a:extLst>
              <a:ext uri="{FF2B5EF4-FFF2-40B4-BE49-F238E27FC236}">
                <a16:creationId xmlns:a16="http://schemas.microsoft.com/office/drawing/2014/main" id="{6E0150A0-172F-4513-9D3A-44D428DE9DE4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51" name="Picture 70">
            <a:extLst>
              <a:ext uri="{FF2B5EF4-FFF2-40B4-BE49-F238E27FC236}">
                <a16:creationId xmlns:a16="http://schemas.microsoft.com/office/drawing/2014/main" id="{F9651585-4C7C-41C0-8E72-FC4D91441178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52" name="CustomShape 26">
            <a:extLst>
              <a:ext uri="{FF2B5EF4-FFF2-40B4-BE49-F238E27FC236}">
                <a16:creationId xmlns:a16="http://schemas.microsoft.com/office/drawing/2014/main" id="{28BD47AF-35CE-48D1-ABF7-E5B3813FB778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53" name="CustomShape 44">
            <a:extLst>
              <a:ext uri="{FF2B5EF4-FFF2-40B4-BE49-F238E27FC236}">
                <a16:creationId xmlns:a16="http://schemas.microsoft.com/office/drawing/2014/main" id="{B9666191-994D-4376-8E96-A7AE47FD33A6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25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26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27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28" name="CustomShape 5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29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30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31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32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33" name="CustomShape 10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34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35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36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37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38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39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40" name="CustomShape 17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45" name="CustomShape 22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я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блочный сок</a:t>
            </a:r>
            <a:endParaRPr dirty="0"/>
          </a:p>
        </p:txBody>
      </p:sp>
      <p:sp>
        <p:nvSpPr>
          <p:cNvPr id="1746" name="CustomShape 23"/>
          <p:cNvSpPr/>
          <p:nvPr/>
        </p:nvSpPr>
        <p:spPr>
          <a:xfrm>
            <a:off x="734076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1751" name="CustomShape 26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 dirty="0"/>
          </a:p>
        </p:txBody>
      </p:sp>
      <p:pic>
        <p:nvPicPr>
          <p:cNvPr id="1752" name="Picture 72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1756" name="CustomShape 30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58" name="CustomShape 32"/>
          <p:cNvSpPr/>
          <p:nvPr/>
        </p:nvSpPr>
        <p:spPr>
          <a:xfrm>
            <a:off x="199656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сок</a:t>
            </a:r>
            <a:endParaRPr dirty="0"/>
          </a:p>
        </p:txBody>
      </p:sp>
      <p:pic>
        <p:nvPicPr>
          <p:cNvPr id="1759" name="Picture 46"/>
          <p:cNvPicPr/>
          <p:nvPr/>
        </p:nvPicPr>
        <p:blipFill>
          <a:blip r:embed="rId4"/>
          <a:stretch/>
        </p:blipFill>
        <p:spPr>
          <a:xfrm>
            <a:off x="1996560" y="1789560"/>
            <a:ext cx="850320" cy="850320"/>
          </a:xfrm>
          <a:prstGeom prst="rect">
            <a:avLst/>
          </a:prstGeom>
          <a:ln>
            <a:noFill/>
          </a:ln>
        </p:spPr>
      </p:pic>
      <p:pic>
        <p:nvPicPr>
          <p:cNvPr id="1760" name="Picture 48"/>
          <p:cNvPicPr/>
          <p:nvPr/>
        </p:nvPicPr>
        <p:blipFill>
          <a:blip r:embed="rId5"/>
          <a:stretch/>
        </p:blipFill>
        <p:spPr>
          <a:xfrm>
            <a:off x="2707560" y="1807200"/>
            <a:ext cx="888120" cy="888120"/>
          </a:xfrm>
          <a:prstGeom prst="rect">
            <a:avLst/>
          </a:prstGeom>
          <a:ln>
            <a:noFill/>
          </a:ln>
        </p:spPr>
      </p:pic>
      <p:pic>
        <p:nvPicPr>
          <p:cNvPr id="1761" name="Picture 50"/>
          <p:cNvPicPr/>
          <p:nvPr/>
        </p:nvPicPr>
        <p:blipFill>
          <a:blip r:embed="rId6"/>
          <a:stretch/>
        </p:blipFill>
        <p:spPr>
          <a:xfrm>
            <a:off x="4105800" y="1778760"/>
            <a:ext cx="916920" cy="916920"/>
          </a:xfrm>
          <a:prstGeom prst="rect">
            <a:avLst/>
          </a:prstGeom>
          <a:ln>
            <a:noFill/>
          </a:ln>
        </p:spPr>
      </p:pic>
      <p:pic>
        <p:nvPicPr>
          <p:cNvPr id="1762" name="Picture 53"/>
          <p:cNvPicPr/>
          <p:nvPr/>
        </p:nvPicPr>
        <p:blipFill>
          <a:blip r:embed="rId7"/>
          <a:stretch/>
        </p:blipFill>
        <p:spPr>
          <a:xfrm>
            <a:off x="5948280" y="1853280"/>
            <a:ext cx="786600" cy="786600"/>
          </a:xfrm>
          <a:prstGeom prst="rect">
            <a:avLst/>
          </a:prstGeom>
          <a:ln>
            <a:noFill/>
          </a:ln>
        </p:spPr>
      </p:pic>
      <p:pic>
        <p:nvPicPr>
          <p:cNvPr id="1763" name="Picture 54"/>
          <p:cNvPicPr/>
          <p:nvPr/>
        </p:nvPicPr>
        <p:blipFill>
          <a:blip r:embed="rId8"/>
          <a:stretch/>
        </p:blipFill>
        <p:spPr>
          <a:xfrm>
            <a:off x="7772400" y="3111480"/>
            <a:ext cx="867600" cy="867600"/>
          </a:xfrm>
          <a:prstGeom prst="rect">
            <a:avLst/>
          </a:prstGeom>
          <a:ln>
            <a:noFill/>
          </a:ln>
        </p:spPr>
      </p:pic>
      <p:pic>
        <p:nvPicPr>
          <p:cNvPr id="1764" name="Picture 55"/>
          <p:cNvPicPr/>
          <p:nvPr/>
        </p:nvPicPr>
        <p:blipFill>
          <a:blip r:embed="rId9"/>
          <a:stretch/>
        </p:blipFill>
        <p:spPr>
          <a:xfrm>
            <a:off x="485640" y="3124080"/>
            <a:ext cx="855000" cy="855000"/>
          </a:xfrm>
          <a:prstGeom prst="rect">
            <a:avLst/>
          </a:prstGeom>
          <a:ln>
            <a:noFill/>
          </a:ln>
        </p:spPr>
      </p:pic>
      <p:pic>
        <p:nvPicPr>
          <p:cNvPr id="1765" name="Picture 56"/>
          <p:cNvPicPr/>
          <p:nvPr/>
        </p:nvPicPr>
        <p:blipFill>
          <a:blip r:embed="rId10"/>
          <a:stretch/>
        </p:blipFill>
        <p:spPr>
          <a:xfrm>
            <a:off x="4105281" y="3111480"/>
            <a:ext cx="916920" cy="916920"/>
          </a:xfrm>
          <a:prstGeom prst="rect">
            <a:avLst/>
          </a:prstGeom>
          <a:ln>
            <a:noFill/>
          </a:ln>
        </p:spPr>
      </p:pic>
      <p:pic>
        <p:nvPicPr>
          <p:cNvPr id="1766" name="Picture 57"/>
          <p:cNvPicPr/>
          <p:nvPr/>
        </p:nvPicPr>
        <p:blipFill>
          <a:blip r:embed="rId11"/>
          <a:stretch/>
        </p:blipFill>
        <p:spPr>
          <a:xfrm>
            <a:off x="6027840" y="3195360"/>
            <a:ext cx="843840" cy="843840"/>
          </a:xfrm>
          <a:prstGeom prst="rect">
            <a:avLst/>
          </a:prstGeom>
          <a:ln>
            <a:noFill/>
          </a:ln>
        </p:spPr>
      </p:pic>
      <p:pic>
        <p:nvPicPr>
          <p:cNvPr id="1767" name="Picture 61"/>
          <p:cNvPicPr/>
          <p:nvPr/>
        </p:nvPicPr>
        <p:blipFill>
          <a:blip r:embed="rId12"/>
          <a:stretch/>
        </p:blipFill>
        <p:spPr>
          <a:xfrm>
            <a:off x="7715880" y="1783080"/>
            <a:ext cx="867600" cy="867600"/>
          </a:xfrm>
          <a:prstGeom prst="rect">
            <a:avLst/>
          </a:prstGeom>
          <a:ln>
            <a:noFill/>
          </a:ln>
        </p:spPr>
      </p:pic>
      <p:pic>
        <p:nvPicPr>
          <p:cNvPr id="1768" name="Picture 63"/>
          <p:cNvPicPr/>
          <p:nvPr/>
        </p:nvPicPr>
        <p:blipFill>
          <a:blip r:embed="rId13"/>
          <a:stretch/>
        </p:blipFill>
        <p:spPr>
          <a:xfrm>
            <a:off x="2407320" y="3147120"/>
            <a:ext cx="879480" cy="879480"/>
          </a:xfrm>
          <a:prstGeom prst="rect">
            <a:avLst/>
          </a:prstGeom>
          <a:ln>
            <a:noFill/>
          </a:ln>
        </p:spPr>
      </p:pic>
      <p:sp>
        <p:nvSpPr>
          <p:cNvPr id="1769" name="CustomShape 33"/>
          <p:cNvSpPr/>
          <p:nvPr/>
        </p:nvSpPr>
        <p:spPr>
          <a:xfrm>
            <a:off x="3764520" y="28962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г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рейпфрутовый сок</a:t>
            </a:r>
            <a:endParaRPr dirty="0"/>
          </a:p>
        </p:txBody>
      </p:sp>
      <p:sp>
        <p:nvSpPr>
          <p:cNvPr id="1770" name="CustomShape 34"/>
          <p:cNvSpPr/>
          <p:nvPr/>
        </p:nvSpPr>
        <p:spPr>
          <a:xfrm>
            <a:off x="7340760" y="152388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с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ок из черной смородины</a:t>
            </a:r>
            <a:endParaRPr dirty="0"/>
          </a:p>
        </p:txBody>
      </p:sp>
      <p:sp>
        <p:nvSpPr>
          <p:cNvPr id="1771" name="CustomShape 35"/>
          <p:cNvSpPr/>
          <p:nvPr/>
        </p:nvSpPr>
        <p:spPr>
          <a:xfrm>
            <a:off x="556272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а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пельсиновый сок</a:t>
            </a:r>
            <a:endParaRPr sz="1600" dirty="0"/>
          </a:p>
        </p:txBody>
      </p:sp>
      <p:sp>
        <p:nvSpPr>
          <p:cNvPr id="1772" name="CustomShape 36"/>
          <p:cNvSpPr/>
          <p:nvPr/>
        </p:nvSpPr>
        <p:spPr>
          <a:xfrm>
            <a:off x="5562720" y="287532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к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люквенный сок</a:t>
            </a:r>
            <a:endParaRPr dirty="0"/>
          </a:p>
        </p:txBody>
      </p:sp>
      <p:sp>
        <p:nvSpPr>
          <p:cNvPr id="1773" name="CustomShape 37"/>
          <p:cNvSpPr/>
          <p:nvPr/>
        </p:nvSpPr>
        <p:spPr>
          <a:xfrm>
            <a:off x="1981080" y="28962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в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иноградный сок</a:t>
            </a:r>
            <a:endParaRPr dirty="0"/>
          </a:p>
        </p:txBody>
      </p:sp>
      <p:sp>
        <p:nvSpPr>
          <p:cNvPr id="1774" name="CustomShape 38"/>
          <p:cNvSpPr/>
          <p:nvPr/>
        </p:nvSpPr>
        <p:spPr>
          <a:xfrm>
            <a:off x="152280" y="28620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ананасовый сок</a:t>
            </a:r>
            <a:endParaRPr dirty="0"/>
          </a:p>
        </p:txBody>
      </p:sp>
      <p:sp>
        <p:nvSpPr>
          <p:cNvPr id="1775" name="CustomShape 39"/>
          <p:cNvSpPr/>
          <p:nvPr/>
        </p:nvSpPr>
        <p:spPr>
          <a:xfrm>
            <a:off x="7340760" y="2847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т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оматный сок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juice</a:t>
            </a:r>
          </a:p>
        </p:txBody>
      </p:sp>
      <p:sp>
        <p:nvSpPr>
          <p:cNvPr id="52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53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54" name="Picture 69"/>
          <p:cNvPicPr/>
          <p:nvPr/>
        </p:nvPicPr>
        <p:blipFill>
          <a:blip r:embed="rId14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7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59" name="Picture 70"/>
          <p:cNvPicPr/>
          <p:nvPr/>
        </p:nvPicPr>
        <p:blipFill>
          <a:blip r:embed="rId15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0" name="CustomShape 20">
            <a:extLst>
              <a:ext uri="{FF2B5EF4-FFF2-40B4-BE49-F238E27FC236}">
                <a16:creationId xmlns:a16="http://schemas.microsoft.com/office/drawing/2014/main" id="{DF10E1C8-3C37-490A-A9FE-ED72A0A3CBF3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61" name="Picture 69">
            <a:extLst>
              <a:ext uri="{FF2B5EF4-FFF2-40B4-BE49-F238E27FC236}">
                <a16:creationId xmlns:a16="http://schemas.microsoft.com/office/drawing/2014/main" id="{E7D6F67D-464F-4E5D-892A-57878832612E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2" name="CustomShape 17">
            <a:extLst>
              <a:ext uri="{FF2B5EF4-FFF2-40B4-BE49-F238E27FC236}">
                <a16:creationId xmlns:a16="http://schemas.microsoft.com/office/drawing/2014/main" id="{E1D54B2C-FC86-4A08-AEF9-5B5524C6C57F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63" name="Picture 70">
            <a:extLst>
              <a:ext uri="{FF2B5EF4-FFF2-40B4-BE49-F238E27FC236}">
                <a16:creationId xmlns:a16="http://schemas.microsoft.com/office/drawing/2014/main" id="{B9009082-B0E4-4F35-95C3-42750F86A28C}"/>
              </a:ext>
            </a:extLst>
          </p:cNvPr>
          <p:cNvPicPr/>
          <p:nvPr/>
        </p:nvPicPr>
        <p:blipFill>
          <a:blip r:embed="rId15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4" name="CustomShape 26">
            <a:extLst>
              <a:ext uri="{FF2B5EF4-FFF2-40B4-BE49-F238E27FC236}">
                <a16:creationId xmlns:a16="http://schemas.microsoft.com/office/drawing/2014/main" id="{132F4017-A87B-4E2B-8AF5-91D6BB9F559D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65" name="CustomShape 44">
            <a:extLst>
              <a:ext uri="{FF2B5EF4-FFF2-40B4-BE49-F238E27FC236}">
                <a16:creationId xmlns:a16="http://schemas.microsoft.com/office/drawing/2014/main" id="{CE1856BE-3EC6-48B8-B0CE-5E07D09EFF4F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CustomShape 1">
            <a:hlinkClick r:id="rId2" action="ppaction://hlinksldjump"/>
          </p:cNvPr>
          <p:cNvSpPr/>
          <p:nvPr/>
        </p:nvSpPr>
        <p:spPr>
          <a:xfrm>
            <a:off x="5562720" y="55422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78" name="CustomShape 2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79" name="CustomShape 3"/>
          <p:cNvSpPr/>
          <p:nvPr/>
        </p:nvSpPr>
        <p:spPr>
          <a:xfrm>
            <a:off x="1956240" y="28548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80" name="CustomShape 4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81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82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83" name="CustomShape 7"/>
          <p:cNvSpPr/>
          <p:nvPr/>
        </p:nvSpPr>
        <p:spPr>
          <a:xfrm>
            <a:off x="3733920" y="28350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85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87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88" name="CustomShape 12"/>
          <p:cNvSpPr/>
          <p:nvPr/>
        </p:nvSpPr>
        <p:spPr>
          <a:xfrm>
            <a:off x="5562720" y="28350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89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90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91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92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93" name="CustomShape 17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98" name="CustomShape 22"/>
          <p:cNvSpPr/>
          <p:nvPr/>
        </p:nvSpPr>
        <p:spPr>
          <a:xfrm>
            <a:off x="198108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испечь</a:t>
            </a:r>
            <a:endParaRPr dirty="0"/>
          </a:p>
        </p:txBody>
      </p:sp>
      <p:sp>
        <p:nvSpPr>
          <p:cNvPr id="1799" name="CustomShape 23"/>
          <p:cNvSpPr/>
          <p:nvPr/>
        </p:nvSpPr>
        <p:spPr>
          <a:xfrm>
            <a:off x="5562720" y="151257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нарезать</a:t>
            </a:r>
            <a:endParaRPr dirty="0"/>
          </a:p>
        </p:txBody>
      </p:sp>
      <p:sp>
        <p:nvSpPr>
          <p:cNvPr id="1800" name="CustomShape 24"/>
          <p:cNvSpPr/>
          <p:nvPr/>
        </p:nvSpPr>
        <p:spPr>
          <a:xfrm>
            <a:off x="3797100" y="5555012"/>
            <a:ext cx="1599480" cy="333360"/>
          </a:xfrm>
          <a:prstGeom prst="rect">
            <a:avLst/>
          </a:prstGeom>
          <a:solidFill>
            <a:srgbClr val="FF03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 dirty="0"/>
          </a:p>
        </p:txBody>
      </p:sp>
      <p:sp>
        <p:nvSpPr>
          <p:cNvPr id="1803" name="CustomShape 25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 dirty="0"/>
          </a:p>
        </p:txBody>
      </p:sp>
      <p:pic>
        <p:nvPicPr>
          <p:cNvPr id="1804" name="Picture 72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1805" name="CustomShape 26"/>
          <p:cNvSpPr/>
          <p:nvPr/>
        </p:nvSpPr>
        <p:spPr>
          <a:xfrm>
            <a:off x="3772260" y="5534492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06" name="CustomShape 27"/>
          <p:cNvSpPr/>
          <p:nvPr/>
        </p:nvSpPr>
        <p:spPr>
          <a:xfrm>
            <a:off x="1956240" y="5534492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07" name="CustomShape 28"/>
          <p:cNvSpPr/>
          <p:nvPr/>
        </p:nvSpPr>
        <p:spPr>
          <a:xfrm>
            <a:off x="195624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08" name="CustomShape 29"/>
          <p:cNvSpPr/>
          <p:nvPr/>
        </p:nvSpPr>
        <p:spPr>
          <a:xfrm>
            <a:off x="556272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смешать</a:t>
            </a:r>
            <a:endParaRPr dirty="0"/>
          </a:p>
        </p:txBody>
      </p:sp>
      <p:sp>
        <p:nvSpPr>
          <p:cNvPr id="1809" name="CustomShape 30"/>
          <p:cNvSpPr/>
          <p:nvPr/>
        </p:nvSpPr>
        <p:spPr>
          <a:xfrm>
            <a:off x="3809880" y="1490400"/>
            <a:ext cx="14472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от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варить</a:t>
            </a:r>
            <a:endParaRPr dirty="0"/>
          </a:p>
        </p:txBody>
      </p:sp>
      <p:sp>
        <p:nvSpPr>
          <p:cNvPr id="1810" name="CustomShape 31"/>
          <p:cNvSpPr/>
          <p:nvPr/>
        </p:nvSpPr>
        <p:spPr>
          <a:xfrm>
            <a:off x="152280" y="28954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взбить</a:t>
            </a:r>
            <a:endParaRPr dirty="0"/>
          </a:p>
        </p:txBody>
      </p:sp>
      <p:sp>
        <p:nvSpPr>
          <p:cNvPr id="1811" name="CustomShape 32"/>
          <p:cNvSpPr/>
          <p:nvPr/>
        </p:nvSpPr>
        <p:spPr>
          <a:xfrm>
            <a:off x="7315200" y="28954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пожарить</a:t>
            </a:r>
            <a:endParaRPr dirty="0"/>
          </a:p>
        </p:txBody>
      </p:sp>
      <p:sp>
        <p:nvSpPr>
          <p:cNvPr id="1812" name="CustomShape 33"/>
          <p:cNvSpPr/>
          <p:nvPr/>
        </p:nvSpPr>
        <p:spPr>
          <a:xfrm>
            <a:off x="739152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натереть</a:t>
            </a:r>
            <a:endParaRPr dirty="0"/>
          </a:p>
        </p:txBody>
      </p:sp>
      <p:sp>
        <p:nvSpPr>
          <p:cNvPr id="1813" name="CustomShape 34"/>
          <p:cNvSpPr/>
          <p:nvPr/>
        </p:nvSpPr>
        <p:spPr>
          <a:xfrm>
            <a:off x="373392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налить</a:t>
            </a:r>
            <a:endParaRPr dirty="0"/>
          </a:p>
        </p:txBody>
      </p:sp>
      <p:sp>
        <p:nvSpPr>
          <p:cNvPr id="1814" name="CustomShape 35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отмерить</a:t>
            </a:r>
            <a:endParaRPr dirty="0"/>
          </a:p>
        </p:txBody>
      </p:sp>
      <p:sp>
        <p:nvSpPr>
          <p:cNvPr id="1815" name="CustomShape 36"/>
          <p:cNvSpPr/>
          <p:nvPr/>
        </p:nvSpPr>
        <p:spPr>
          <a:xfrm>
            <a:off x="198108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очистить</a:t>
            </a:r>
            <a:endParaRPr dirty="0"/>
          </a:p>
        </p:txBody>
      </p:sp>
      <p:sp>
        <p:nvSpPr>
          <p:cNvPr id="1816" name="CustomShape 37"/>
          <p:cNvSpPr/>
          <p:nvPr/>
        </p:nvSpPr>
        <p:spPr>
          <a:xfrm>
            <a:off x="5562720" y="552204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кухонные предметы</a:t>
            </a:r>
            <a:endParaRPr dirty="0"/>
          </a:p>
        </p:txBody>
      </p:sp>
      <p:sp>
        <p:nvSpPr>
          <p:cNvPr id="1817" name="CustomShape 38"/>
          <p:cNvSpPr/>
          <p:nvPr/>
        </p:nvSpPr>
        <p:spPr>
          <a:xfrm>
            <a:off x="1956240" y="551433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это</a:t>
            </a:r>
            <a:endParaRPr dirty="0"/>
          </a:p>
        </p:txBody>
      </p:sp>
      <p:sp>
        <p:nvSpPr>
          <p:cNvPr id="1818" name="CustomShape 39"/>
          <p:cNvSpPr/>
          <p:nvPr/>
        </p:nvSpPr>
        <p:spPr>
          <a:xfrm>
            <a:off x="3772260" y="553449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смотри чтобы не подгорело</a:t>
            </a:r>
            <a:endParaRPr sz="1400" dirty="0"/>
          </a:p>
        </p:txBody>
      </p:sp>
      <p:pic>
        <p:nvPicPr>
          <p:cNvPr id="1819" name="Picture 65"/>
          <p:cNvPicPr/>
          <p:nvPr/>
        </p:nvPicPr>
        <p:blipFill>
          <a:blip r:embed="rId5"/>
          <a:stretch/>
        </p:blipFill>
        <p:spPr>
          <a:xfrm>
            <a:off x="2362320" y="175248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1820" name="Picture 66"/>
          <p:cNvPicPr/>
          <p:nvPr/>
        </p:nvPicPr>
        <p:blipFill>
          <a:blip r:embed="rId6"/>
          <a:stretch/>
        </p:blipFill>
        <p:spPr>
          <a:xfrm>
            <a:off x="4114800" y="175248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1821" name="Picture 102"/>
          <p:cNvPicPr/>
          <p:nvPr/>
        </p:nvPicPr>
        <p:blipFill>
          <a:blip r:embed="rId7"/>
          <a:stretch/>
        </p:blipFill>
        <p:spPr>
          <a:xfrm>
            <a:off x="5897880" y="1706760"/>
            <a:ext cx="1035720" cy="1035720"/>
          </a:xfrm>
          <a:prstGeom prst="rect">
            <a:avLst/>
          </a:prstGeom>
          <a:ln>
            <a:noFill/>
          </a:ln>
        </p:spPr>
      </p:pic>
      <p:pic>
        <p:nvPicPr>
          <p:cNvPr id="1822" name="Picture 103"/>
          <p:cNvPicPr/>
          <p:nvPr/>
        </p:nvPicPr>
        <p:blipFill>
          <a:blip r:embed="rId8"/>
          <a:stretch/>
        </p:blipFill>
        <p:spPr>
          <a:xfrm>
            <a:off x="7689240" y="1745640"/>
            <a:ext cx="920880" cy="920880"/>
          </a:xfrm>
          <a:prstGeom prst="rect">
            <a:avLst/>
          </a:prstGeom>
          <a:ln>
            <a:noFill/>
          </a:ln>
        </p:spPr>
      </p:pic>
      <p:pic>
        <p:nvPicPr>
          <p:cNvPr id="1823" name="Picture 105"/>
          <p:cNvPicPr/>
          <p:nvPr/>
        </p:nvPicPr>
        <p:blipFill>
          <a:blip r:embed="rId9"/>
          <a:stretch/>
        </p:blipFill>
        <p:spPr>
          <a:xfrm>
            <a:off x="7645320" y="3086280"/>
            <a:ext cx="964440" cy="964440"/>
          </a:xfrm>
          <a:prstGeom prst="rect">
            <a:avLst/>
          </a:prstGeom>
          <a:ln>
            <a:noFill/>
          </a:ln>
        </p:spPr>
      </p:pic>
      <p:pic>
        <p:nvPicPr>
          <p:cNvPr id="1824" name="Picture 106"/>
          <p:cNvPicPr/>
          <p:nvPr/>
        </p:nvPicPr>
        <p:blipFill>
          <a:blip r:embed="rId10"/>
          <a:stretch/>
        </p:blipFill>
        <p:spPr>
          <a:xfrm>
            <a:off x="5918040" y="3086280"/>
            <a:ext cx="862920" cy="862920"/>
          </a:xfrm>
          <a:prstGeom prst="rect">
            <a:avLst/>
          </a:prstGeom>
          <a:ln>
            <a:noFill/>
          </a:ln>
        </p:spPr>
      </p:pic>
      <p:pic>
        <p:nvPicPr>
          <p:cNvPr id="1825" name="Picture 107"/>
          <p:cNvPicPr/>
          <p:nvPr/>
        </p:nvPicPr>
        <p:blipFill>
          <a:blip r:embed="rId11"/>
          <a:stretch/>
        </p:blipFill>
        <p:spPr>
          <a:xfrm>
            <a:off x="4114800" y="3086280"/>
            <a:ext cx="862920" cy="862920"/>
          </a:xfrm>
          <a:prstGeom prst="rect">
            <a:avLst/>
          </a:prstGeom>
          <a:ln>
            <a:noFill/>
          </a:ln>
        </p:spPr>
      </p:pic>
      <p:pic>
        <p:nvPicPr>
          <p:cNvPr id="1826" name="Picture 108"/>
          <p:cNvPicPr/>
          <p:nvPr/>
        </p:nvPicPr>
        <p:blipFill>
          <a:blip r:embed="rId12"/>
          <a:stretch/>
        </p:blipFill>
        <p:spPr>
          <a:xfrm>
            <a:off x="440280" y="3048120"/>
            <a:ext cx="1006920" cy="1006920"/>
          </a:xfrm>
          <a:prstGeom prst="rect">
            <a:avLst/>
          </a:prstGeom>
          <a:ln>
            <a:noFill/>
          </a:ln>
        </p:spPr>
      </p:pic>
      <p:pic>
        <p:nvPicPr>
          <p:cNvPr id="1827" name="Picture 109"/>
          <p:cNvPicPr/>
          <p:nvPr/>
        </p:nvPicPr>
        <p:blipFill>
          <a:blip r:embed="rId13"/>
          <a:stretch/>
        </p:blipFill>
        <p:spPr>
          <a:xfrm>
            <a:off x="440280" y="443988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1828" name="Picture 110"/>
          <p:cNvPicPr/>
          <p:nvPr/>
        </p:nvPicPr>
        <p:blipFill>
          <a:blip r:embed="rId14"/>
          <a:stretch/>
        </p:blipFill>
        <p:spPr>
          <a:xfrm>
            <a:off x="2158920" y="3073320"/>
            <a:ext cx="1116720" cy="1116720"/>
          </a:xfrm>
          <a:prstGeom prst="rect">
            <a:avLst/>
          </a:prstGeom>
          <a:ln>
            <a:noFill/>
          </a:ln>
        </p:spPr>
      </p:pic>
      <p:pic>
        <p:nvPicPr>
          <p:cNvPr id="1829" name="Picture 113"/>
          <p:cNvPicPr/>
          <p:nvPr/>
        </p:nvPicPr>
        <p:blipFill>
          <a:blip r:embed="rId15"/>
          <a:stretch/>
        </p:blipFill>
        <p:spPr>
          <a:xfrm>
            <a:off x="5824800" y="5604840"/>
            <a:ext cx="1108440" cy="1108440"/>
          </a:xfrm>
          <a:prstGeom prst="rect">
            <a:avLst/>
          </a:prstGeom>
          <a:ln>
            <a:noFill/>
          </a:ln>
        </p:spPr>
      </p:pic>
      <p:pic>
        <p:nvPicPr>
          <p:cNvPr id="1830" name="Picture 114"/>
          <p:cNvPicPr/>
          <p:nvPr/>
        </p:nvPicPr>
        <p:blipFill>
          <a:blip r:embed="rId16"/>
          <a:stretch/>
        </p:blipFill>
        <p:spPr>
          <a:xfrm>
            <a:off x="4113698" y="5959749"/>
            <a:ext cx="943298" cy="768175"/>
          </a:xfrm>
          <a:prstGeom prst="rect">
            <a:avLst/>
          </a:prstGeom>
          <a:ln>
            <a:noFill/>
          </a:ln>
        </p:spPr>
      </p:pic>
      <p:pic>
        <p:nvPicPr>
          <p:cNvPr id="1831" name="Picture 115"/>
          <p:cNvPicPr/>
          <p:nvPr/>
        </p:nvPicPr>
        <p:blipFill>
          <a:blip r:embed="rId17"/>
          <a:stretch/>
        </p:blipFill>
        <p:spPr>
          <a:xfrm>
            <a:off x="2337480" y="5808812"/>
            <a:ext cx="896760" cy="896760"/>
          </a:xfrm>
          <a:prstGeom prst="rect">
            <a:avLst/>
          </a:prstGeom>
          <a:ln>
            <a:noFill/>
          </a:ln>
        </p:spPr>
      </p:pic>
      <p:sp>
        <p:nvSpPr>
          <p:cNvPr id="1832" name="CustomShape 40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39" y="223920"/>
            <a:ext cx="4293569" cy="1243800"/>
          </a:xfrm>
        </p:spPr>
        <p:txBody>
          <a:bodyPr/>
          <a:lstStyle/>
          <a:p>
            <a:r>
              <a:rPr lang="en-US" dirty="0"/>
              <a:t>cooking words</a:t>
            </a:r>
          </a:p>
        </p:txBody>
      </p:sp>
      <p:sp>
        <p:nvSpPr>
          <p:cNvPr id="59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0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1" name="Picture 69"/>
          <p:cNvPicPr/>
          <p:nvPr/>
        </p:nvPicPr>
        <p:blipFill>
          <a:blip r:embed="rId18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2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4" name="Picture 70"/>
          <p:cNvPicPr/>
          <p:nvPr/>
        </p:nvPicPr>
        <p:blipFill>
          <a:blip r:embed="rId19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5" name="CustomShape 20">
            <a:extLst>
              <a:ext uri="{FF2B5EF4-FFF2-40B4-BE49-F238E27FC236}">
                <a16:creationId xmlns:a16="http://schemas.microsoft.com/office/drawing/2014/main" id="{14796D36-D826-4E7F-91B0-B98C6ED82A1C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66" name="Picture 69">
            <a:extLst>
              <a:ext uri="{FF2B5EF4-FFF2-40B4-BE49-F238E27FC236}">
                <a16:creationId xmlns:a16="http://schemas.microsoft.com/office/drawing/2014/main" id="{4A4AE28A-4D60-4EA0-B959-F913E02B049A}"/>
              </a:ext>
            </a:extLst>
          </p:cNvPr>
          <p:cNvPicPr/>
          <p:nvPr/>
        </p:nvPicPr>
        <p:blipFill>
          <a:blip r:embed="rId18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7" name="CustomShape 17">
            <a:extLst>
              <a:ext uri="{FF2B5EF4-FFF2-40B4-BE49-F238E27FC236}">
                <a16:creationId xmlns:a16="http://schemas.microsoft.com/office/drawing/2014/main" id="{023F700D-8887-4F02-8205-198F551D9845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68" name="Picture 70">
            <a:extLst>
              <a:ext uri="{FF2B5EF4-FFF2-40B4-BE49-F238E27FC236}">
                <a16:creationId xmlns:a16="http://schemas.microsoft.com/office/drawing/2014/main" id="{D5193DC3-3BE2-4940-A13E-FF1EE4D51B10}"/>
              </a:ext>
            </a:extLst>
          </p:cNvPr>
          <p:cNvPicPr/>
          <p:nvPr/>
        </p:nvPicPr>
        <p:blipFill>
          <a:blip r:embed="rId19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9" name="CustomShape 26">
            <a:extLst>
              <a:ext uri="{FF2B5EF4-FFF2-40B4-BE49-F238E27FC236}">
                <a16:creationId xmlns:a16="http://schemas.microsoft.com/office/drawing/2014/main" id="{C0D43685-08A5-45EB-9B44-C3E073CCC126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0" name="CustomShape 44">
            <a:extLst>
              <a:ext uri="{FF2B5EF4-FFF2-40B4-BE49-F238E27FC236}">
                <a16:creationId xmlns:a16="http://schemas.microsoft.com/office/drawing/2014/main" id="{49DDB0E3-15E6-4AEA-9082-9EB7BC3BFF79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8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2" name="CustomShape 3">
            <a:hlinkClick r:id="rId3" action="ppaction://hlinksldjump"/>
          </p:cNvPr>
          <p:cNvSpPr/>
          <p:nvPr/>
        </p:nvSpPr>
        <p:spPr>
          <a:xfrm>
            <a:off x="3772080" y="5562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6" name="CustomShape 37"/>
          <p:cNvSpPr/>
          <p:nvPr/>
        </p:nvSpPr>
        <p:spPr>
          <a:xfrm>
            <a:off x="3772080" y="5562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Расскажи о себе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280" name="CustomShape 1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1" name="CustomShape 2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3" name="CustomShape 4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4" name="CustomShape 5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5" name="CustomShape 6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6" name="CustomShape 7"/>
          <p:cNvSpPr/>
          <p:nvPr/>
        </p:nvSpPr>
        <p:spPr>
          <a:xfrm>
            <a:off x="152280" y="4203576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8" name="CustomShape 9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9" name="CustomShape 10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0" name="CustomShape 11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2" name="CustomShape 13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3" name="CustomShape 14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4" name="CustomShape 15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5" name="CustomShape 16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6" name="CustomShape 17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7" name="CustomShape 18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8" name="CustomShape 19">
            <a:hlinkClick r:id="rId4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2" name="CustomShape 23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 dirty="0"/>
          </a:p>
        </p:txBody>
      </p:sp>
      <p:sp>
        <p:nvSpPr>
          <p:cNvPr id="304" name="CustomShape 25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100" dirty="0">
                <a:solidFill>
                  <a:srgbClr val="000000"/>
                </a:solidFill>
                <a:latin typeface="Comic Sans MS"/>
              </a:rPr>
              <a:t>мой день рождения</a:t>
            </a:r>
            <a:endParaRPr sz="1200" dirty="0"/>
          </a:p>
        </p:txBody>
      </p:sp>
      <p:sp>
        <p:nvSpPr>
          <p:cNvPr id="305" name="CustomShape 26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мой возраст</a:t>
            </a:r>
            <a:endParaRPr dirty="0"/>
          </a:p>
        </p:txBody>
      </p:sp>
      <p:sp>
        <p:nvSpPr>
          <p:cNvPr id="306" name="CustomShape 27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с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кем я живу</a:t>
            </a:r>
            <a:endParaRPr dirty="0"/>
          </a:p>
        </p:txBody>
      </p:sp>
      <p:sp>
        <p:nvSpPr>
          <p:cNvPr id="307" name="CustomShape 28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домашние животные</a:t>
            </a:r>
            <a:endParaRPr dirty="0"/>
          </a:p>
        </p:txBody>
      </p:sp>
      <p:sp>
        <p:nvSpPr>
          <p:cNvPr id="308" name="CustomShape 29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школа</a:t>
            </a:r>
            <a:endParaRPr dirty="0"/>
          </a:p>
        </p:txBody>
      </p:sp>
      <p:sp>
        <p:nvSpPr>
          <p:cNvPr id="309" name="CustomShape 30"/>
          <p:cNvSpPr/>
          <p:nvPr/>
        </p:nvSpPr>
        <p:spPr>
          <a:xfrm>
            <a:off x="116640" y="4201809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трэкер</a:t>
            </a:r>
            <a:endParaRPr dirty="0"/>
          </a:p>
        </p:txBody>
      </p:sp>
      <p:sp>
        <p:nvSpPr>
          <p:cNvPr id="310" name="CustomShape 31"/>
          <p:cNvSpPr/>
          <p:nvPr/>
        </p:nvSpPr>
        <p:spPr>
          <a:xfrm>
            <a:off x="5562720" y="28195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почта</a:t>
            </a:r>
            <a:endParaRPr dirty="0"/>
          </a:p>
        </p:txBody>
      </p:sp>
      <p:sp>
        <p:nvSpPr>
          <p:cNvPr id="311" name="CustomShape 32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работа</a:t>
            </a:r>
            <a:endParaRPr dirty="0"/>
          </a:p>
        </p:txBody>
      </p:sp>
      <p:sp>
        <p:nvSpPr>
          <p:cNvPr id="312" name="CustomShape 33"/>
          <p:cNvSpPr/>
          <p:nvPr/>
        </p:nvSpPr>
        <p:spPr>
          <a:xfrm>
            <a:off x="1981080" y="4224918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музыка</a:t>
            </a:r>
            <a:endParaRPr dirty="0"/>
          </a:p>
        </p:txBody>
      </p:sp>
      <p:sp>
        <p:nvSpPr>
          <p:cNvPr id="313" name="CustomShape 34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фильмы</a:t>
            </a:r>
            <a:endParaRPr dirty="0"/>
          </a:p>
        </p:txBody>
      </p:sp>
      <p:sp>
        <p:nvSpPr>
          <p:cNvPr id="314" name="CustomShape 35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увлечения</a:t>
            </a:r>
            <a:endParaRPr dirty="0"/>
          </a:p>
        </p:txBody>
      </p:sp>
      <p:sp>
        <p:nvSpPr>
          <p:cNvPr id="315" name="CustomShape 36"/>
          <p:cNvSpPr/>
          <p:nvPr/>
        </p:nvSpPr>
        <p:spPr>
          <a:xfrm>
            <a:off x="734004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телевизор</a:t>
            </a:r>
            <a:endParaRPr dirty="0"/>
          </a:p>
        </p:txBody>
      </p:sp>
      <p:sp>
        <p:nvSpPr>
          <p:cNvPr id="320" name="CustomShape 39"/>
          <p:cNvSpPr/>
          <p:nvPr/>
        </p:nvSpPr>
        <p:spPr>
          <a:xfrm>
            <a:off x="556272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мой недуг</a:t>
            </a:r>
            <a:endParaRPr sz="1600" dirty="0"/>
          </a:p>
        </p:txBody>
      </p:sp>
      <p:pic>
        <p:nvPicPr>
          <p:cNvPr id="322" name="Picture 91"/>
          <p:cNvPicPr/>
          <p:nvPr/>
        </p:nvPicPr>
        <p:blipFill>
          <a:blip r:embed="rId5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324" name="CustomShape 42"/>
          <p:cNvSpPr/>
          <p:nvPr/>
        </p:nvSpPr>
        <p:spPr>
          <a:xfrm>
            <a:off x="3772080" y="1502046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где я живу </a:t>
            </a:r>
            <a:endParaRPr dirty="0"/>
          </a:p>
        </p:txBody>
      </p:sp>
      <p:pic>
        <p:nvPicPr>
          <p:cNvPr id="340" name="Picture 118"/>
          <p:cNvPicPr/>
          <p:nvPr/>
        </p:nvPicPr>
        <p:blipFill>
          <a:blip r:embed="rId6"/>
          <a:stretch/>
        </p:blipFill>
        <p:spPr>
          <a:xfrm>
            <a:off x="400320" y="4353675"/>
            <a:ext cx="1032120" cy="1032120"/>
          </a:xfrm>
          <a:prstGeom prst="rect">
            <a:avLst/>
          </a:prstGeom>
          <a:ln>
            <a:noFill/>
          </a:ln>
        </p:spPr>
      </p:pic>
      <p:pic>
        <p:nvPicPr>
          <p:cNvPr id="341" name="Picture 122"/>
          <p:cNvPicPr/>
          <p:nvPr/>
        </p:nvPicPr>
        <p:blipFill>
          <a:blip r:embed="rId7"/>
          <a:stretch/>
        </p:blipFill>
        <p:spPr>
          <a:xfrm>
            <a:off x="1995660" y="3344940"/>
            <a:ext cx="557280" cy="557280"/>
          </a:xfrm>
          <a:prstGeom prst="rect">
            <a:avLst/>
          </a:prstGeom>
          <a:ln>
            <a:noFill/>
          </a:ln>
        </p:spPr>
      </p:pic>
      <p:pic>
        <p:nvPicPr>
          <p:cNvPr id="342" name="Picture 123"/>
          <p:cNvPicPr/>
          <p:nvPr/>
        </p:nvPicPr>
        <p:blipFill>
          <a:blip r:embed="rId8"/>
          <a:stretch/>
        </p:blipFill>
        <p:spPr>
          <a:xfrm>
            <a:off x="3012120" y="3355020"/>
            <a:ext cx="557280" cy="557280"/>
          </a:xfrm>
          <a:prstGeom prst="rect">
            <a:avLst/>
          </a:prstGeom>
          <a:ln>
            <a:noFill/>
          </a:ln>
        </p:spPr>
      </p:pic>
      <p:pic>
        <p:nvPicPr>
          <p:cNvPr id="343" name="Picture 124"/>
          <p:cNvPicPr/>
          <p:nvPr/>
        </p:nvPicPr>
        <p:blipFill>
          <a:blip r:embed="rId9"/>
          <a:stretch/>
        </p:blipFill>
        <p:spPr>
          <a:xfrm>
            <a:off x="2567520" y="3406024"/>
            <a:ext cx="470880" cy="470880"/>
          </a:xfrm>
          <a:prstGeom prst="rect">
            <a:avLst/>
          </a:prstGeom>
          <a:ln>
            <a:noFill/>
          </a:ln>
        </p:spPr>
      </p:pic>
      <p:pic>
        <p:nvPicPr>
          <p:cNvPr id="344" name="Picture 125"/>
          <p:cNvPicPr/>
          <p:nvPr/>
        </p:nvPicPr>
        <p:blipFill>
          <a:blip r:embed="rId10"/>
          <a:stretch/>
        </p:blipFill>
        <p:spPr>
          <a:xfrm>
            <a:off x="7772400" y="1773720"/>
            <a:ext cx="871560" cy="871560"/>
          </a:xfrm>
          <a:prstGeom prst="rect">
            <a:avLst/>
          </a:prstGeom>
          <a:ln>
            <a:noFill/>
          </a:ln>
        </p:spPr>
      </p:pic>
      <p:pic>
        <p:nvPicPr>
          <p:cNvPr id="345" name="Picture 98"/>
          <p:cNvPicPr/>
          <p:nvPr/>
        </p:nvPicPr>
        <p:blipFill>
          <a:blip r:embed="rId11"/>
          <a:srcRect r="45507" b="35468"/>
          <a:stretch/>
        </p:blipFill>
        <p:spPr>
          <a:xfrm>
            <a:off x="2362320" y="1712988"/>
            <a:ext cx="685080" cy="789480"/>
          </a:xfrm>
          <a:prstGeom prst="rect">
            <a:avLst/>
          </a:prstGeom>
          <a:ln>
            <a:noFill/>
          </a:ln>
        </p:spPr>
      </p:pic>
      <p:pic>
        <p:nvPicPr>
          <p:cNvPr id="346" name="Picture 126"/>
          <p:cNvPicPr/>
          <p:nvPr/>
        </p:nvPicPr>
        <p:blipFill>
          <a:blip r:embed="rId12"/>
          <a:stretch/>
        </p:blipFill>
        <p:spPr>
          <a:xfrm>
            <a:off x="5943600" y="1741068"/>
            <a:ext cx="855000" cy="855000"/>
          </a:xfrm>
          <a:prstGeom prst="rect">
            <a:avLst/>
          </a:prstGeom>
          <a:ln>
            <a:noFill/>
          </a:ln>
        </p:spPr>
      </p:pic>
      <p:pic>
        <p:nvPicPr>
          <p:cNvPr id="347" name="Picture 127"/>
          <p:cNvPicPr/>
          <p:nvPr/>
        </p:nvPicPr>
        <p:blipFill>
          <a:blip r:embed="rId13"/>
          <a:stretch/>
        </p:blipFill>
        <p:spPr>
          <a:xfrm>
            <a:off x="284580" y="3063299"/>
            <a:ext cx="947160" cy="947160"/>
          </a:xfrm>
          <a:prstGeom prst="rect">
            <a:avLst/>
          </a:prstGeom>
          <a:ln>
            <a:noFill/>
          </a:ln>
        </p:spPr>
      </p:pic>
      <p:pic>
        <p:nvPicPr>
          <p:cNvPr id="348" name="Picture 128"/>
          <p:cNvPicPr/>
          <p:nvPr/>
        </p:nvPicPr>
        <p:blipFill>
          <a:blip r:embed="rId13"/>
          <a:srcRect l="61875" t="38281"/>
          <a:stretch/>
        </p:blipFill>
        <p:spPr>
          <a:xfrm>
            <a:off x="1242720" y="3396659"/>
            <a:ext cx="360360" cy="583920"/>
          </a:xfrm>
          <a:prstGeom prst="rect">
            <a:avLst/>
          </a:prstGeom>
          <a:ln>
            <a:noFill/>
          </a:ln>
        </p:spPr>
      </p:pic>
      <p:pic>
        <p:nvPicPr>
          <p:cNvPr id="349" name="Picture 129"/>
          <p:cNvPicPr/>
          <p:nvPr/>
        </p:nvPicPr>
        <p:blipFill>
          <a:blip r:embed="rId13"/>
          <a:srcRect r="31875"/>
          <a:stretch/>
        </p:blipFill>
        <p:spPr>
          <a:xfrm>
            <a:off x="4323600" y="1881576"/>
            <a:ext cx="552600" cy="812160"/>
          </a:xfrm>
          <a:prstGeom prst="rect">
            <a:avLst/>
          </a:prstGeom>
          <a:ln>
            <a:noFill/>
          </a:ln>
        </p:spPr>
      </p:pic>
      <p:pic>
        <p:nvPicPr>
          <p:cNvPr id="350" name="Picture 130"/>
          <p:cNvPicPr/>
          <p:nvPr/>
        </p:nvPicPr>
        <p:blipFill>
          <a:blip r:embed="rId14"/>
          <a:stretch/>
        </p:blipFill>
        <p:spPr>
          <a:xfrm>
            <a:off x="4072989" y="2978302"/>
            <a:ext cx="1011960" cy="1011960"/>
          </a:xfrm>
          <a:prstGeom prst="rect">
            <a:avLst/>
          </a:prstGeom>
          <a:ln>
            <a:noFill/>
          </a:ln>
        </p:spPr>
      </p:pic>
      <p:pic>
        <p:nvPicPr>
          <p:cNvPr id="351" name="Picture 131"/>
          <p:cNvPicPr/>
          <p:nvPr/>
        </p:nvPicPr>
        <p:blipFill>
          <a:blip r:embed="rId15"/>
          <a:stretch/>
        </p:blipFill>
        <p:spPr>
          <a:xfrm>
            <a:off x="5719582" y="2926440"/>
            <a:ext cx="1261440" cy="1261440"/>
          </a:xfrm>
          <a:prstGeom prst="rect">
            <a:avLst/>
          </a:prstGeom>
          <a:ln>
            <a:noFill/>
          </a:ln>
        </p:spPr>
      </p:pic>
      <p:pic>
        <p:nvPicPr>
          <p:cNvPr id="352" name="Picture 132"/>
          <p:cNvPicPr/>
          <p:nvPr/>
        </p:nvPicPr>
        <p:blipFill>
          <a:blip r:embed="rId16"/>
          <a:srcRect r="49765"/>
          <a:stretch/>
        </p:blipFill>
        <p:spPr>
          <a:xfrm>
            <a:off x="7848720" y="2998080"/>
            <a:ext cx="444960" cy="887400"/>
          </a:xfrm>
          <a:prstGeom prst="rect">
            <a:avLst/>
          </a:prstGeom>
          <a:ln>
            <a:noFill/>
          </a:ln>
        </p:spPr>
      </p:pic>
      <p:pic>
        <p:nvPicPr>
          <p:cNvPr id="353" name="Picture 133"/>
          <p:cNvPicPr/>
          <p:nvPr/>
        </p:nvPicPr>
        <p:blipFill>
          <a:blip r:embed="rId17"/>
          <a:stretch/>
        </p:blipFill>
        <p:spPr>
          <a:xfrm>
            <a:off x="6087600" y="5917170"/>
            <a:ext cx="655920" cy="655920"/>
          </a:xfrm>
          <a:prstGeom prst="rect">
            <a:avLst/>
          </a:prstGeom>
          <a:ln>
            <a:noFill/>
          </a:ln>
        </p:spPr>
      </p:pic>
      <p:pic>
        <p:nvPicPr>
          <p:cNvPr id="354" name="Picture 134"/>
          <p:cNvPicPr/>
          <p:nvPr/>
        </p:nvPicPr>
        <p:blipFill>
          <a:blip r:embed="rId18"/>
          <a:stretch/>
        </p:blipFill>
        <p:spPr>
          <a:xfrm>
            <a:off x="5644924" y="5961780"/>
            <a:ext cx="483480" cy="483480"/>
          </a:xfrm>
          <a:prstGeom prst="rect">
            <a:avLst/>
          </a:prstGeom>
          <a:ln>
            <a:noFill/>
          </a:ln>
        </p:spPr>
      </p:pic>
      <p:pic>
        <p:nvPicPr>
          <p:cNvPr id="355" name="Picture 135"/>
          <p:cNvPicPr/>
          <p:nvPr/>
        </p:nvPicPr>
        <p:blipFill>
          <a:blip r:embed="rId19"/>
          <a:stretch/>
        </p:blipFill>
        <p:spPr>
          <a:xfrm>
            <a:off x="6673743" y="5932725"/>
            <a:ext cx="470880" cy="470880"/>
          </a:xfrm>
          <a:prstGeom prst="rect">
            <a:avLst/>
          </a:prstGeom>
          <a:ln>
            <a:noFill/>
          </a:ln>
        </p:spPr>
      </p:pic>
      <p:pic>
        <p:nvPicPr>
          <p:cNvPr id="356" name="Picture 136"/>
          <p:cNvPicPr/>
          <p:nvPr/>
        </p:nvPicPr>
        <p:blipFill>
          <a:blip r:embed="rId20"/>
          <a:stretch/>
        </p:blipFill>
        <p:spPr>
          <a:xfrm>
            <a:off x="2350429" y="4486590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357" name="Picture 137"/>
          <p:cNvPicPr/>
          <p:nvPr/>
        </p:nvPicPr>
        <p:blipFill>
          <a:blip r:embed="rId21"/>
          <a:stretch/>
        </p:blipFill>
        <p:spPr>
          <a:xfrm>
            <a:off x="4089681" y="4413420"/>
            <a:ext cx="901080" cy="901080"/>
          </a:xfrm>
          <a:prstGeom prst="rect">
            <a:avLst/>
          </a:prstGeom>
          <a:ln>
            <a:noFill/>
          </a:ln>
        </p:spPr>
      </p:pic>
      <p:pic>
        <p:nvPicPr>
          <p:cNvPr id="358" name="Picture 138"/>
          <p:cNvPicPr/>
          <p:nvPr/>
        </p:nvPicPr>
        <p:blipFill>
          <a:blip r:embed="rId22"/>
          <a:stretch/>
        </p:blipFill>
        <p:spPr>
          <a:xfrm>
            <a:off x="7696080" y="4424760"/>
            <a:ext cx="926280" cy="926280"/>
          </a:xfrm>
          <a:prstGeom prst="rect">
            <a:avLst/>
          </a:prstGeom>
          <a:ln>
            <a:noFill/>
          </a:ln>
        </p:spPr>
      </p:pic>
      <p:pic>
        <p:nvPicPr>
          <p:cNvPr id="359" name="Picture 139"/>
          <p:cNvPicPr/>
          <p:nvPr/>
        </p:nvPicPr>
        <p:blipFill>
          <a:blip r:embed="rId23"/>
          <a:stretch/>
        </p:blipFill>
        <p:spPr>
          <a:xfrm>
            <a:off x="5709989" y="4560120"/>
            <a:ext cx="533520" cy="533520"/>
          </a:xfrm>
          <a:prstGeom prst="rect">
            <a:avLst/>
          </a:prstGeom>
          <a:ln>
            <a:noFill/>
          </a:ln>
        </p:spPr>
      </p:pic>
      <p:pic>
        <p:nvPicPr>
          <p:cNvPr id="360" name="Picture 140"/>
          <p:cNvPicPr/>
          <p:nvPr/>
        </p:nvPicPr>
        <p:blipFill>
          <a:blip r:embed="rId24"/>
          <a:stretch/>
        </p:blipFill>
        <p:spPr>
          <a:xfrm>
            <a:off x="2438280" y="5854680"/>
            <a:ext cx="697680" cy="697680"/>
          </a:xfrm>
          <a:prstGeom prst="rect">
            <a:avLst/>
          </a:prstGeom>
          <a:ln>
            <a:noFill/>
          </a:ln>
        </p:spPr>
      </p:pic>
      <p:pic>
        <p:nvPicPr>
          <p:cNvPr id="361" name="Picture 141"/>
          <p:cNvPicPr/>
          <p:nvPr/>
        </p:nvPicPr>
        <p:blipFill>
          <a:blip r:embed="rId20"/>
          <a:stretch/>
        </p:blipFill>
        <p:spPr>
          <a:xfrm>
            <a:off x="6321028" y="4482864"/>
            <a:ext cx="595440" cy="595440"/>
          </a:xfrm>
          <a:prstGeom prst="rect">
            <a:avLst/>
          </a:prstGeom>
          <a:ln>
            <a:noFill/>
          </a:ln>
        </p:spPr>
      </p:pic>
      <p:pic>
        <p:nvPicPr>
          <p:cNvPr id="364" name="Picture 145"/>
          <p:cNvPicPr/>
          <p:nvPr/>
        </p:nvPicPr>
        <p:blipFill>
          <a:blip r:embed="rId25"/>
          <a:stretch/>
        </p:blipFill>
        <p:spPr>
          <a:xfrm>
            <a:off x="3771360" y="5922720"/>
            <a:ext cx="630720" cy="630000"/>
          </a:xfrm>
          <a:prstGeom prst="rect">
            <a:avLst/>
          </a:prstGeom>
          <a:ln>
            <a:noFill/>
          </a:ln>
        </p:spPr>
      </p:pic>
      <p:sp>
        <p:nvSpPr>
          <p:cNvPr id="365" name="CustomShape 60"/>
          <p:cNvSpPr/>
          <p:nvPr/>
        </p:nvSpPr>
        <p:spPr>
          <a:xfrm>
            <a:off x="4343400" y="6228360"/>
            <a:ext cx="380160" cy="32400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38160">
            <a:solidFill>
              <a:schemeClr val="tx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66" name="Picture 147"/>
          <p:cNvPicPr/>
          <p:nvPr/>
        </p:nvPicPr>
        <p:blipFill>
          <a:blip r:embed="rId26"/>
          <a:stretch/>
        </p:blipFill>
        <p:spPr>
          <a:xfrm>
            <a:off x="4699800" y="5995080"/>
            <a:ext cx="633600" cy="6336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23" name="CustomShape 41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к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ак меня зовут</a:t>
            </a:r>
            <a:endParaRPr sz="1600" dirty="0"/>
          </a:p>
        </p:txBody>
      </p:sp>
      <p:sp>
        <p:nvSpPr>
          <p:cNvPr id="363" name="CustomShape 59"/>
          <p:cNvSpPr/>
          <p:nvPr/>
        </p:nvSpPr>
        <p:spPr>
          <a:xfrm>
            <a:off x="19810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телефон</a:t>
            </a:r>
            <a:endParaRPr dirty="0"/>
          </a:p>
        </p:txBody>
      </p:sp>
      <p:sp>
        <p:nvSpPr>
          <p:cNvPr id="108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109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110" name="Picture 69"/>
          <p:cNvPicPr/>
          <p:nvPr/>
        </p:nvPicPr>
        <p:blipFill>
          <a:blip r:embed="rId27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111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2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113" name="Picture 70"/>
          <p:cNvPicPr/>
          <p:nvPr/>
        </p:nvPicPr>
        <p:blipFill>
          <a:blip r:embed="rId28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89" name="CustomShape 20">
            <a:extLst>
              <a:ext uri="{FF2B5EF4-FFF2-40B4-BE49-F238E27FC236}">
                <a16:creationId xmlns:a16="http://schemas.microsoft.com/office/drawing/2014/main" id="{C0C6218B-A3C6-45AB-BB92-8E7710C7308E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106" name="Picture 69">
            <a:extLst>
              <a:ext uri="{FF2B5EF4-FFF2-40B4-BE49-F238E27FC236}">
                <a16:creationId xmlns:a16="http://schemas.microsoft.com/office/drawing/2014/main" id="{6C66EA3F-35D4-4AE8-B42C-2A150B0A1FF1}"/>
              </a:ext>
            </a:extLst>
          </p:cNvPr>
          <p:cNvPicPr/>
          <p:nvPr/>
        </p:nvPicPr>
        <p:blipFill>
          <a:blip r:embed="rId27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107" name="CustomShape 17">
            <a:extLst>
              <a:ext uri="{FF2B5EF4-FFF2-40B4-BE49-F238E27FC236}">
                <a16:creationId xmlns:a16="http://schemas.microsoft.com/office/drawing/2014/main" id="{1F32A70E-9692-4544-ADD3-49F357CC2F1D}"/>
              </a:ext>
            </a:extLst>
          </p:cNvPr>
          <p:cNvSpPr/>
          <p:nvPr/>
        </p:nvSpPr>
        <p:spPr>
          <a:xfrm>
            <a:off x="7334763" y="5510275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114" name="Picture 70">
            <a:extLst>
              <a:ext uri="{FF2B5EF4-FFF2-40B4-BE49-F238E27FC236}">
                <a16:creationId xmlns:a16="http://schemas.microsoft.com/office/drawing/2014/main" id="{6653A1D1-68B3-40BA-9786-705C772E3B6F}"/>
              </a:ext>
            </a:extLst>
          </p:cNvPr>
          <p:cNvPicPr/>
          <p:nvPr/>
        </p:nvPicPr>
        <p:blipFill>
          <a:blip r:embed="rId28"/>
          <a:stretch/>
        </p:blipFill>
        <p:spPr>
          <a:xfrm>
            <a:off x="7814013" y="579132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115" name="CustomShape 26">
            <a:extLst>
              <a:ext uri="{FF2B5EF4-FFF2-40B4-BE49-F238E27FC236}">
                <a16:creationId xmlns:a16="http://schemas.microsoft.com/office/drawing/2014/main" id="{0304A98D-DC6F-4418-AFD3-D06F36605010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116" name="CustomShape 44">
            <a:extLst>
              <a:ext uri="{FF2B5EF4-FFF2-40B4-BE49-F238E27FC236}">
                <a16:creationId xmlns:a16="http://schemas.microsoft.com/office/drawing/2014/main" id="{91B93E37-439F-45AE-BE52-D6E0CD077F7F}"/>
              </a:ext>
            </a:extLst>
          </p:cNvPr>
          <p:cNvSpPr/>
          <p:nvPr/>
        </p:nvSpPr>
        <p:spPr>
          <a:xfrm>
            <a:off x="7401453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34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35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36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37" name="CustomShape 5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38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39" name="CustomShape 7"/>
          <p:cNvSpPr/>
          <p:nvPr/>
        </p:nvSpPr>
        <p:spPr>
          <a:xfrm>
            <a:off x="5549760" y="28620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40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41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42" name="CustomShape 10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43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45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46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47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48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49" name="CustomShape 17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54" name="CustomShape 22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ложка</a:t>
            </a:r>
            <a:endParaRPr dirty="0"/>
          </a:p>
        </p:txBody>
      </p:sp>
      <p:sp>
        <p:nvSpPr>
          <p:cNvPr id="1855" name="CustomShape 23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нож</a:t>
            </a:r>
            <a:endParaRPr dirty="0"/>
          </a:p>
        </p:txBody>
      </p:sp>
      <p:sp>
        <p:nvSpPr>
          <p:cNvPr id="1856" name="CustomShape 24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вилка</a:t>
            </a:r>
            <a:endParaRPr dirty="0"/>
          </a:p>
        </p:txBody>
      </p:sp>
      <p:sp>
        <p:nvSpPr>
          <p:cNvPr id="1857" name="CustomShape 25"/>
          <p:cNvSpPr/>
          <p:nvPr/>
        </p:nvSpPr>
        <p:spPr>
          <a:xfrm>
            <a:off x="7340040" y="1503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кастрюля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858" name="CustomShape 26"/>
          <p:cNvSpPr/>
          <p:nvPr/>
        </p:nvSpPr>
        <p:spPr>
          <a:xfrm>
            <a:off x="734076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1860" name="CustomShape 28"/>
          <p:cNvSpPr/>
          <p:nvPr/>
        </p:nvSpPr>
        <p:spPr>
          <a:xfrm>
            <a:off x="1994040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dirty="0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 dirty="0"/>
          </a:p>
        </p:txBody>
      </p:sp>
      <p:sp>
        <p:nvSpPr>
          <p:cNvPr id="1863" name="CustomShape 29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 dirty="0"/>
          </a:p>
        </p:txBody>
      </p:sp>
      <p:pic>
        <p:nvPicPr>
          <p:cNvPr id="1864" name="Picture 72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1867" name="CustomShape 32"/>
          <p:cNvSpPr/>
          <p:nvPr/>
        </p:nvSpPr>
        <p:spPr>
          <a:xfrm>
            <a:off x="199404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68" name="CustomShape 33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69" name="CustomShape 34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1870" name="CustomShape 35"/>
          <p:cNvSpPr/>
          <p:nvPr/>
        </p:nvSpPr>
        <p:spPr>
          <a:xfrm>
            <a:off x="3764520" y="55294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сито</a:t>
            </a:r>
            <a:endParaRPr dirty="0"/>
          </a:p>
        </p:txBody>
      </p:sp>
      <p:sp>
        <p:nvSpPr>
          <p:cNvPr id="1872" name="CustomShape 37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духовка</a:t>
            </a:r>
            <a:endParaRPr dirty="0"/>
          </a:p>
        </p:txBody>
      </p:sp>
      <p:sp>
        <p:nvSpPr>
          <p:cNvPr id="1874" name="CustomShape 39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холодильник</a:t>
            </a:r>
            <a:endParaRPr dirty="0"/>
          </a:p>
        </p:txBody>
      </p:sp>
      <p:sp>
        <p:nvSpPr>
          <p:cNvPr id="1875" name="CustomShape 40"/>
          <p:cNvSpPr/>
          <p:nvPr/>
        </p:nvSpPr>
        <p:spPr>
          <a:xfrm>
            <a:off x="1981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сковорода</a:t>
            </a:r>
            <a:endParaRPr dirty="0"/>
          </a:p>
        </p:txBody>
      </p:sp>
      <p:sp>
        <p:nvSpPr>
          <p:cNvPr id="1876" name="CustomShape 41"/>
          <p:cNvSpPr/>
          <p:nvPr/>
        </p:nvSpPr>
        <p:spPr>
          <a:xfrm>
            <a:off x="37645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тарелка</a:t>
            </a:r>
            <a:endParaRPr dirty="0"/>
          </a:p>
        </p:txBody>
      </p:sp>
      <p:sp>
        <p:nvSpPr>
          <p:cNvPr id="1877" name="CustomShape 42"/>
          <p:cNvSpPr/>
          <p:nvPr/>
        </p:nvSpPr>
        <p:spPr>
          <a:xfrm>
            <a:off x="7340040" y="2847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раковина</a:t>
            </a:r>
            <a:endParaRPr dirty="0"/>
          </a:p>
        </p:txBody>
      </p:sp>
      <p:sp>
        <p:nvSpPr>
          <p:cNvPr id="1878" name="CustomShape 43"/>
          <p:cNvSpPr/>
          <p:nvPr/>
        </p:nvSpPr>
        <p:spPr>
          <a:xfrm>
            <a:off x="3772080" y="2892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полотенце</a:t>
            </a:r>
            <a:endParaRPr dirty="0"/>
          </a:p>
        </p:txBody>
      </p:sp>
      <p:sp>
        <p:nvSpPr>
          <p:cNvPr id="1879" name="CustomShape 44"/>
          <p:cNvSpPr/>
          <p:nvPr/>
        </p:nvSpPr>
        <p:spPr>
          <a:xfrm>
            <a:off x="1981080" y="288764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салфетка</a:t>
            </a:r>
            <a:endParaRPr dirty="0"/>
          </a:p>
        </p:txBody>
      </p:sp>
      <p:sp>
        <p:nvSpPr>
          <p:cNvPr id="1880" name="CustomShape 45"/>
          <p:cNvSpPr/>
          <p:nvPr/>
        </p:nvSpPr>
        <p:spPr>
          <a:xfrm>
            <a:off x="1522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миска</a:t>
            </a:r>
            <a:endParaRPr dirty="0"/>
          </a:p>
        </p:txBody>
      </p:sp>
      <p:sp>
        <p:nvSpPr>
          <p:cNvPr id="1881" name="CustomShape 46"/>
          <p:cNvSpPr/>
          <p:nvPr/>
        </p:nvSpPr>
        <p:spPr>
          <a:xfrm>
            <a:off x="5524920" y="286200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н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арезная доска</a:t>
            </a:r>
            <a:endParaRPr dirty="0"/>
          </a:p>
        </p:txBody>
      </p:sp>
      <p:sp>
        <p:nvSpPr>
          <p:cNvPr id="1882" name="CustomShape 47"/>
          <p:cNvSpPr/>
          <p:nvPr/>
        </p:nvSpPr>
        <p:spPr>
          <a:xfrm>
            <a:off x="199404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кружка</a:t>
            </a:r>
            <a:endParaRPr dirty="0"/>
          </a:p>
        </p:txBody>
      </p:sp>
      <p:sp>
        <p:nvSpPr>
          <p:cNvPr id="1883" name="CustomShape 48"/>
          <p:cNvSpPr/>
          <p:nvPr/>
        </p:nvSpPr>
        <p:spPr>
          <a:xfrm>
            <a:off x="551700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тёрка</a:t>
            </a:r>
            <a:endParaRPr dirty="0"/>
          </a:p>
        </p:txBody>
      </p:sp>
      <p:sp>
        <p:nvSpPr>
          <p:cNvPr id="1884" name="CustomShape 49"/>
          <p:cNvSpPr/>
          <p:nvPr/>
        </p:nvSpPr>
        <p:spPr>
          <a:xfrm>
            <a:off x="731520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м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ерная кружка</a:t>
            </a:r>
            <a:endParaRPr dirty="0"/>
          </a:p>
        </p:txBody>
      </p:sp>
      <p:pic>
        <p:nvPicPr>
          <p:cNvPr id="1885" name="Picture 96"/>
          <p:cNvPicPr/>
          <p:nvPr/>
        </p:nvPicPr>
        <p:blipFill>
          <a:blip r:embed="rId4"/>
          <a:stretch/>
        </p:blipFill>
        <p:spPr>
          <a:xfrm>
            <a:off x="553680" y="4495680"/>
            <a:ext cx="817200" cy="817200"/>
          </a:xfrm>
          <a:prstGeom prst="rect">
            <a:avLst/>
          </a:prstGeom>
          <a:ln>
            <a:noFill/>
          </a:ln>
        </p:spPr>
      </p:pic>
      <p:pic>
        <p:nvPicPr>
          <p:cNvPr id="1886" name="Picture 97"/>
          <p:cNvPicPr/>
          <p:nvPr/>
        </p:nvPicPr>
        <p:blipFill>
          <a:blip r:embed="rId5"/>
          <a:stretch/>
        </p:blipFill>
        <p:spPr>
          <a:xfrm>
            <a:off x="2218320" y="4343400"/>
            <a:ext cx="1134000" cy="1134000"/>
          </a:xfrm>
          <a:prstGeom prst="rect">
            <a:avLst/>
          </a:prstGeom>
          <a:ln>
            <a:noFill/>
          </a:ln>
        </p:spPr>
      </p:pic>
      <p:pic>
        <p:nvPicPr>
          <p:cNvPr id="1887" name="Picture 98"/>
          <p:cNvPicPr/>
          <p:nvPr/>
        </p:nvPicPr>
        <p:blipFill>
          <a:blip r:embed="rId6"/>
          <a:stretch/>
        </p:blipFill>
        <p:spPr>
          <a:xfrm>
            <a:off x="4151520" y="4527720"/>
            <a:ext cx="825840" cy="825840"/>
          </a:xfrm>
          <a:prstGeom prst="rect">
            <a:avLst/>
          </a:prstGeom>
          <a:ln>
            <a:noFill/>
          </a:ln>
        </p:spPr>
      </p:pic>
      <p:pic>
        <p:nvPicPr>
          <p:cNvPr id="1888" name="Picture 99"/>
          <p:cNvPicPr/>
          <p:nvPr/>
        </p:nvPicPr>
        <p:blipFill>
          <a:blip r:embed="rId7"/>
          <a:stretch/>
        </p:blipFill>
        <p:spPr>
          <a:xfrm>
            <a:off x="5969160" y="4529520"/>
            <a:ext cx="824040" cy="824040"/>
          </a:xfrm>
          <a:prstGeom prst="rect">
            <a:avLst/>
          </a:prstGeom>
          <a:ln>
            <a:noFill/>
          </a:ln>
        </p:spPr>
      </p:pic>
      <p:pic>
        <p:nvPicPr>
          <p:cNvPr id="1889" name="Picture 100"/>
          <p:cNvPicPr/>
          <p:nvPr/>
        </p:nvPicPr>
        <p:blipFill>
          <a:blip r:embed="rId8"/>
          <a:stretch/>
        </p:blipFill>
        <p:spPr>
          <a:xfrm>
            <a:off x="7824240" y="4529520"/>
            <a:ext cx="785520" cy="785520"/>
          </a:xfrm>
          <a:prstGeom prst="rect">
            <a:avLst/>
          </a:prstGeom>
          <a:ln>
            <a:noFill/>
          </a:ln>
        </p:spPr>
      </p:pic>
      <p:pic>
        <p:nvPicPr>
          <p:cNvPr id="1890" name="Picture 101"/>
          <p:cNvPicPr/>
          <p:nvPr/>
        </p:nvPicPr>
        <p:blipFill>
          <a:blip r:embed="rId9"/>
          <a:stretch/>
        </p:blipFill>
        <p:spPr>
          <a:xfrm>
            <a:off x="2509200" y="5849280"/>
            <a:ext cx="855720" cy="855720"/>
          </a:xfrm>
          <a:prstGeom prst="rect">
            <a:avLst/>
          </a:prstGeom>
          <a:ln>
            <a:noFill/>
          </a:ln>
        </p:spPr>
      </p:pic>
      <p:pic>
        <p:nvPicPr>
          <p:cNvPr id="1891" name="Picture 102"/>
          <p:cNvPicPr/>
          <p:nvPr/>
        </p:nvPicPr>
        <p:blipFill>
          <a:blip r:embed="rId10"/>
          <a:stretch/>
        </p:blipFill>
        <p:spPr>
          <a:xfrm>
            <a:off x="4059720" y="5787720"/>
            <a:ext cx="917280" cy="917280"/>
          </a:xfrm>
          <a:prstGeom prst="rect">
            <a:avLst/>
          </a:prstGeom>
          <a:ln>
            <a:noFill/>
          </a:ln>
        </p:spPr>
      </p:pic>
      <p:pic>
        <p:nvPicPr>
          <p:cNvPr id="1892" name="Picture 103"/>
          <p:cNvPicPr/>
          <p:nvPr/>
        </p:nvPicPr>
        <p:blipFill>
          <a:blip r:embed="rId11"/>
          <a:stretch/>
        </p:blipFill>
        <p:spPr>
          <a:xfrm>
            <a:off x="5867280" y="3123720"/>
            <a:ext cx="901080" cy="901080"/>
          </a:xfrm>
          <a:prstGeom prst="rect">
            <a:avLst/>
          </a:prstGeom>
          <a:ln>
            <a:noFill/>
          </a:ln>
        </p:spPr>
      </p:pic>
      <p:pic>
        <p:nvPicPr>
          <p:cNvPr id="1893" name="Picture 105"/>
          <p:cNvPicPr/>
          <p:nvPr/>
        </p:nvPicPr>
        <p:blipFill>
          <a:blip r:embed="rId12"/>
          <a:stretch/>
        </p:blipFill>
        <p:spPr>
          <a:xfrm>
            <a:off x="5969160" y="589284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1894" name="Picture 106"/>
          <p:cNvPicPr/>
          <p:nvPr/>
        </p:nvPicPr>
        <p:blipFill>
          <a:blip r:embed="rId13"/>
          <a:stretch/>
        </p:blipFill>
        <p:spPr>
          <a:xfrm>
            <a:off x="4170600" y="1808640"/>
            <a:ext cx="857880" cy="857880"/>
          </a:xfrm>
          <a:prstGeom prst="rect">
            <a:avLst/>
          </a:prstGeom>
          <a:ln>
            <a:noFill/>
          </a:ln>
        </p:spPr>
      </p:pic>
      <p:pic>
        <p:nvPicPr>
          <p:cNvPr id="1895" name="Picture 107"/>
          <p:cNvPicPr/>
          <p:nvPr/>
        </p:nvPicPr>
        <p:blipFill>
          <a:blip r:embed="rId14"/>
          <a:stretch/>
        </p:blipFill>
        <p:spPr>
          <a:xfrm>
            <a:off x="5969160" y="1808640"/>
            <a:ext cx="735840" cy="735840"/>
          </a:xfrm>
          <a:prstGeom prst="rect">
            <a:avLst/>
          </a:prstGeom>
          <a:ln>
            <a:noFill/>
          </a:ln>
        </p:spPr>
      </p:pic>
      <p:pic>
        <p:nvPicPr>
          <p:cNvPr id="1896" name="Picture 108"/>
          <p:cNvPicPr/>
          <p:nvPr/>
        </p:nvPicPr>
        <p:blipFill>
          <a:blip r:embed="rId15"/>
          <a:stretch/>
        </p:blipFill>
        <p:spPr>
          <a:xfrm>
            <a:off x="2408040" y="1808640"/>
            <a:ext cx="791640" cy="791640"/>
          </a:xfrm>
          <a:prstGeom prst="rect">
            <a:avLst/>
          </a:prstGeom>
          <a:ln>
            <a:noFill/>
          </a:ln>
        </p:spPr>
      </p:pic>
      <p:pic>
        <p:nvPicPr>
          <p:cNvPr id="1897" name="Picture 109"/>
          <p:cNvPicPr/>
          <p:nvPr/>
        </p:nvPicPr>
        <p:blipFill>
          <a:blip r:embed="rId16"/>
          <a:stretch/>
        </p:blipFill>
        <p:spPr>
          <a:xfrm>
            <a:off x="7664400" y="1740240"/>
            <a:ext cx="1098000" cy="1098000"/>
          </a:xfrm>
          <a:prstGeom prst="rect">
            <a:avLst/>
          </a:prstGeom>
          <a:ln>
            <a:noFill/>
          </a:ln>
        </p:spPr>
      </p:pic>
      <p:pic>
        <p:nvPicPr>
          <p:cNvPr id="1898" name="Picture 110"/>
          <p:cNvPicPr/>
          <p:nvPr/>
        </p:nvPicPr>
        <p:blipFill>
          <a:blip r:embed="rId17"/>
          <a:stretch/>
        </p:blipFill>
        <p:spPr>
          <a:xfrm>
            <a:off x="2293200" y="3178884"/>
            <a:ext cx="906480" cy="906480"/>
          </a:xfrm>
          <a:prstGeom prst="rect">
            <a:avLst/>
          </a:prstGeom>
          <a:ln>
            <a:noFill/>
          </a:ln>
        </p:spPr>
      </p:pic>
      <p:pic>
        <p:nvPicPr>
          <p:cNvPr id="1900" name="Picture 114"/>
          <p:cNvPicPr/>
          <p:nvPr/>
        </p:nvPicPr>
        <p:blipFill>
          <a:blip r:embed="rId18"/>
          <a:stretch/>
        </p:blipFill>
        <p:spPr>
          <a:xfrm>
            <a:off x="507960" y="3070800"/>
            <a:ext cx="939240" cy="939240"/>
          </a:xfrm>
          <a:prstGeom prst="rect">
            <a:avLst/>
          </a:prstGeom>
          <a:ln>
            <a:noFill/>
          </a:ln>
        </p:spPr>
      </p:pic>
      <p:pic>
        <p:nvPicPr>
          <p:cNvPr id="1901" name="Picture 115"/>
          <p:cNvPicPr/>
          <p:nvPr/>
        </p:nvPicPr>
        <p:blipFill>
          <a:blip r:embed="rId19"/>
          <a:stretch/>
        </p:blipFill>
        <p:spPr>
          <a:xfrm>
            <a:off x="4244400" y="3269646"/>
            <a:ext cx="708120" cy="708120"/>
          </a:xfrm>
          <a:prstGeom prst="rect">
            <a:avLst/>
          </a:prstGeom>
          <a:ln>
            <a:noFill/>
          </a:ln>
        </p:spPr>
      </p:pic>
      <p:pic>
        <p:nvPicPr>
          <p:cNvPr id="1902" name="Picture 116"/>
          <p:cNvPicPr/>
          <p:nvPr/>
        </p:nvPicPr>
        <p:blipFill>
          <a:blip r:embed="rId20"/>
          <a:stretch/>
        </p:blipFill>
        <p:spPr>
          <a:xfrm>
            <a:off x="7772400" y="3124080"/>
            <a:ext cx="885600" cy="885600"/>
          </a:xfrm>
          <a:prstGeom prst="rect">
            <a:avLst/>
          </a:prstGeom>
          <a:ln>
            <a:noFill/>
          </a:ln>
        </p:spPr>
      </p:pic>
      <p:sp>
        <p:nvSpPr>
          <p:cNvPr id="1903" name="CustomShape 50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 equipment</a:t>
            </a:r>
          </a:p>
        </p:txBody>
      </p:sp>
      <p:sp>
        <p:nvSpPr>
          <p:cNvPr id="72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3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5" name="Picture 69"/>
          <p:cNvPicPr/>
          <p:nvPr/>
        </p:nvPicPr>
        <p:blipFill>
          <a:blip r:embed="rId21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6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7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8" name="Picture 70"/>
          <p:cNvPicPr/>
          <p:nvPr/>
        </p:nvPicPr>
        <p:blipFill>
          <a:blip r:embed="rId22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9" name="CustomShape 20">
            <a:extLst>
              <a:ext uri="{FF2B5EF4-FFF2-40B4-BE49-F238E27FC236}">
                <a16:creationId xmlns:a16="http://schemas.microsoft.com/office/drawing/2014/main" id="{D2E343BE-9C88-47B9-94F4-6524D128A69C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80" name="Picture 69">
            <a:extLst>
              <a:ext uri="{FF2B5EF4-FFF2-40B4-BE49-F238E27FC236}">
                <a16:creationId xmlns:a16="http://schemas.microsoft.com/office/drawing/2014/main" id="{DD059324-D938-40CB-87A6-042548CCDEFF}"/>
              </a:ext>
            </a:extLst>
          </p:cNvPr>
          <p:cNvPicPr/>
          <p:nvPr/>
        </p:nvPicPr>
        <p:blipFill>
          <a:blip r:embed="rId21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1" name="CustomShape 17">
            <a:extLst>
              <a:ext uri="{FF2B5EF4-FFF2-40B4-BE49-F238E27FC236}">
                <a16:creationId xmlns:a16="http://schemas.microsoft.com/office/drawing/2014/main" id="{98EBCB3B-91CE-4F10-9E9E-508DE1F3BBBB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82" name="Picture 70">
            <a:extLst>
              <a:ext uri="{FF2B5EF4-FFF2-40B4-BE49-F238E27FC236}">
                <a16:creationId xmlns:a16="http://schemas.microsoft.com/office/drawing/2014/main" id="{FB4CA0FC-5505-4FA3-A5F2-D8F07F301503}"/>
              </a:ext>
            </a:extLst>
          </p:cNvPr>
          <p:cNvPicPr/>
          <p:nvPr/>
        </p:nvPicPr>
        <p:blipFill>
          <a:blip r:embed="rId22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83" name="CustomShape 26">
            <a:extLst>
              <a:ext uri="{FF2B5EF4-FFF2-40B4-BE49-F238E27FC236}">
                <a16:creationId xmlns:a16="http://schemas.microsoft.com/office/drawing/2014/main" id="{E76C7E69-ED21-44FD-A5DA-24AA3B59321C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84" name="CustomShape 44">
            <a:extLst>
              <a:ext uri="{FF2B5EF4-FFF2-40B4-BE49-F238E27FC236}">
                <a16:creationId xmlns:a16="http://schemas.microsoft.com/office/drawing/2014/main" id="{0446BE68-C019-4861-BE6D-2A9E1ACFBCAC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CustomShape 1">
            <a:hlinkClick r:id="rId2" action="ppaction://hlinksldjump"/>
          </p:cNvPr>
          <p:cNvSpPr/>
          <p:nvPr/>
        </p:nvSpPr>
        <p:spPr>
          <a:xfrm>
            <a:off x="556272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05" name="CustomShape 2">
            <a:hlinkClick r:id="rId3" action="ppaction://hlinksldjump"/>
          </p:cNvPr>
          <p:cNvSpPr/>
          <p:nvPr/>
        </p:nvSpPr>
        <p:spPr>
          <a:xfrm>
            <a:off x="734004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06" name="CustomShape 3">
            <a:hlinkClick r:id="rId4" action="ppaction://hlinksldjump"/>
          </p:cNvPr>
          <p:cNvSpPr/>
          <p:nvPr/>
        </p:nvSpPr>
        <p:spPr>
          <a:xfrm>
            <a:off x="7340040" y="2853804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07" name="CustomShape 4">
            <a:hlinkClick r:id="rId5" action="ppaction://hlinksldjump"/>
          </p:cNvPr>
          <p:cNvSpPr/>
          <p:nvPr/>
        </p:nvSpPr>
        <p:spPr>
          <a:xfrm>
            <a:off x="7340040" y="41706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08" name="CustomShape 5">
            <a:hlinkClick r:id="rId6" action="ppaction://hlinksldjump"/>
          </p:cNvPr>
          <p:cNvSpPr/>
          <p:nvPr/>
        </p:nvSpPr>
        <p:spPr>
          <a:xfrm>
            <a:off x="5562720" y="287496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09" name="CustomShape 6">
            <a:hlinkClick r:id="rId7" action="ppaction://hlinksldjump"/>
          </p:cNvPr>
          <p:cNvSpPr/>
          <p:nvPr/>
        </p:nvSpPr>
        <p:spPr>
          <a:xfrm>
            <a:off x="37720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10" name="CustomShape 7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11" name="CustomShape 8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12" name="CustomShape 9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13" name="CustomShape 10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14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15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16" name="CustomShape 13"/>
          <p:cNvSpPr/>
          <p:nvPr/>
        </p:nvSpPr>
        <p:spPr>
          <a:xfrm>
            <a:off x="3785220" y="286236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17" name="CustomShape 14">
            <a:hlinkClick r:id="rId8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21" name="CustomShape 18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 dirty="0"/>
          </a:p>
        </p:txBody>
      </p:sp>
      <p:sp>
        <p:nvSpPr>
          <p:cNvPr id="1923" name="CustomShape 20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друзья</a:t>
            </a:r>
            <a:endParaRPr dirty="0"/>
          </a:p>
        </p:txBody>
      </p:sp>
      <p:sp>
        <p:nvSpPr>
          <p:cNvPr id="1924" name="CustomShape 21"/>
          <p:cNvSpPr/>
          <p:nvPr/>
        </p:nvSpPr>
        <p:spPr>
          <a:xfrm>
            <a:off x="5562720" y="150372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коллеги</a:t>
            </a:r>
            <a:r>
              <a:rPr lang="fi-FI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/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одноклассники</a:t>
            </a:r>
            <a:endParaRPr dirty="0"/>
          </a:p>
        </p:txBody>
      </p:sp>
      <p:sp>
        <p:nvSpPr>
          <p:cNvPr id="1925" name="CustomShape 22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персонал</a:t>
            </a:r>
            <a:endParaRPr dirty="0"/>
          </a:p>
        </p:txBody>
      </p:sp>
      <p:sp>
        <p:nvSpPr>
          <p:cNvPr id="1926" name="CustomShape 23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мне</a:t>
            </a:r>
            <a:endParaRPr dirty="0"/>
          </a:p>
        </p:txBody>
      </p:sp>
      <p:sp>
        <p:nvSpPr>
          <p:cNvPr id="1927" name="CustomShape 24"/>
          <p:cNvSpPr/>
          <p:nvPr/>
        </p:nvSpPr>
        <p:spPr>
          <a:xfrm>
            <a:off x="3774462" y="286035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мой</a:t>
            </a:r>
            <a:endParaRPr dirty="0"/>
          </a:p>
        </p:txBody>
      </p:sp>
      <p:sp>
        <p:nvSpPr>
          <p:cNvPr id="1928" name="CustomShape 25"/>
          <p:cNvSpPr/>
          <p:nvPr/>
        </p:nvSpPr>
        <p:spPr>
          <a:xfrm>
            <a:off x="7340040" y="2833284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учителя</a:t>
            </a:r>
            <a:endParaRPr dirty="0"/>
          </a:p>
        </p:txBody>
      </p:sp>
      <p:sp>
        <p:nvSpPr>
          <p:cNvPr id="1929" name="CustomShape 26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мальчик</a:t>
            </a:r>
            <a:endParaRPr dirty="0"/>
          </a:p>
        </p:txBody>
      </p:sp>
      <p:sp>
        <p:nvSpPr>
          <p:cNvPr id="1930" name="CustomShape 27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девочка</a:t>
            </a:r>
            <a:endParaRPr dirty="0"/>
          </a:p>
        </p:txBody>
      </p:sp>
      <p:sp>
        <p:nvSpPr>
          <p:cNvPr id="1931" name="CustomShape 28"/>
          <p:cNvSpPr/>
          <p:nvPr/>
        </p:nvSpPr>
        <p:spPr>
          <a:xfrm>
            <a:off x="734004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работа</a:t>
            </a:r>
            <a:endParaRPr dirty="0"/>
          </a:p>
        </p:txBody>
      </p:sp>
      <p:sp>
        <p:nvSpPr>
          <p:cNvPr id="1932" name="CustomShape 29"/>
          <p:cNvSpPr/>
          <p:nvPr/>
        </p:nvSpPr>
        <p:spPr>
          <a:xfrm>
            <a:off x="556272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она</a:t>
            </a:r>
            <a:endParaRPr dirty="0"/>
          </a:p>
        </p:txBody>
      </p:sp>
      <p:sp>
        <p:nvSpPr>
          <p:cNvPr id="1933" name="CustomShape 30"/>
          <p:cNvSpPr/>
          <p:nvPr/>
        </p:nvSpPr>
        <p:spPr>
          <a:xfrm>
            <a:off x="5562720" y="287396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семья</a:t>
            </a:r>
            <a:endParaRPr dirty="0"/>
          </a:p>
        </p:txBody>
      </p:sp>
      <p:pic>
        <p:nvPicPr>
          <p:cNvPr id="1939" name="Picture 102"/>
          <p:cNvPicPr/>
          <p:nvPr/>
        </p:nvPicPr>
        <p:blipFill>
          <a:blip r:embed="rId9"/>
          <a:stretch/>
        </p:blipFill>
        <p:spPr>
          <a:xfrm>
            <a:off x="4121640" y="1766160"/>
            <a:ext cx="900000" cy="900000"/>
          </a:xfrm>
          <a:prstGeom prst="rect">
            <a:avLst/>
          </a:prstGeom>
          <a:ln>
            <a:noFill/>
          </a:ln>
        </p:spPr>
      </p:pic>
      <p:pic>
        <p:nvPicPr>
          <p:cNvPr id="1940" name="Picture 103"/>
          <p:cNvPicPr/>
          <p:nvPr/>
        </p:nvPicPr>
        <p:blipFill>
          <a:blip r:embed="rId10"/>
          <a:stretch/>
        </p:blipFill>
        <p:spPr>
          <a:xfrm>
            <a:off x="5957640" y="314928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1941" name="Picture 104"/>
          <p:cNvPicPr/>
          <p:nvPr/>
        </p:nvPicPr>
        <p:blipFill>
          <a:blip r:embed="rId11"/>
          <a:stretch/>
        </p:blipFill>
        <p:spPr>
          <a:xfrm>
            <a:off x="7647120" y="4433400"/>
            <a:ext cx="900000" cy="900000"/>
          </a:xfrm>
          <a:prstGeom prst="rect">
            <a:avLst/>
          </a:prstGeom>
          <a:ln>
            <a:noFill/>
          </a:ln>
        </p:spPr>
      </p:pic>
      <p:pic>
        <p:nvPicPr>
          <p:cNvPr id="1942" name="Picture 105"/>
          <p:cNvPicPr/>
          <p:nvPr/>
        </p:nvPicPr>
        <p:blipFill>
          <a:blip r:embed="rId12"/>
          <a:stretch/>
        </p:blipFill>
        <p:spPr>
          <a:xfrm>
            <a:off x="7747560" y="3077724"/>
            <a:ext cx="938520" cy="938520"/>
          </a:xfrm>
          <a:prstGeom prst="rect">
            <a:avLst/>
          </a:prstGeom>
          <a:ln>
            <a:noFill/>
          </a:ln>
        </p:spPr>
      </p:pic>
      <p:pic>
        <p:nvPicPr>
          <p:cNvPr id="1943" name="Picture 106"/>
          <p:cNvPicPr/>
          <p:nvPr/>
        </p:nvPicPr>
        <p:blipFill>
          <a:blip r:embed="rId13"/>
          <a:stretch/>
        </p:blipFill>
        <p:spPr>
          <a:xfrm>
            <a:off x="5867280" y="1793160"/>
            <a:ext cx="923760" cy="923760"/>
          </a:xfrm>
          <a:prstGeom prst="rect">
            <a:avLst/>
          </a:prstGeom>
          <a:ln>
            <a:noFill/>
          </a:ln>
        </p:spPr>
      </p:pic>
      <p:pic>
        <p:nvPicPr>
          <p:cNvPr id="1944" name="Picture 107"/>
          <p:cNvPicPr/>
          <p:nvPr/>
        </p:nvPicPr>
        <p:blipFill>
          <a:blip r:embed="rId14"/>
          <a:stretch/>
        </p:blipFill>
        <p:spPr>
          <a:xfrm>
            <a:off x="7755480" y="1752480"/>
            <a:ext cx="930600" cy="930600"/>
          </a:xfrm>
          <a:prstGeom prst="rect">
            <a:avLst/>
          </a:prstGeom>
          <a:ln>
            <a:noFill/>
          </a:ln>
        </p:spPr>
      </p:pic>
      <p:pic>
        <p:nvPicPr>
          <p:cNvPr id="1945" name="Picture 108"/>
          <p:cNvPicPr/>
          <p:nvPr/>
        </p:nvPicPr>
        <p:blipFill>
          <a:blip r:embed="rId15"/>
          <a:stretch/>
        </p:blipFill>
        <p:spPr>
          <a:xfrm>
            <a:off x="6350040" y="5816520"/>
            <a:ext cx="785880" cy="785880"/>
          </a:xfrm>
          <a:prstGeom prst="rect">
            <a:avLst/>
          </a:prstGeom>
          <a:ln>
            <a:noFill/>
          </a:ln>
        </p:spPr>
      </p:pic>
      <p:pic>
        <p:nvPicPr>
          <p:cNvPr id="1946" name="Picture 109"/>
          <p:cNvPicPr/>
          <p:nvPr/>
        </p:nvPicPr>
        <p:blipFill>
          <a:blip r:embed="rId16"/>
          <a:stretch/>
        </p:blipFill>
        <p:spPr>
          <a:xfrm>
            <a:off x="5689440" y="5918040"/>
            <a:ext cx="786600" cy="786600"/>
          </a:xfrm>
          <a:prstGeom prst="rect">
            <a:avLst/>
          </a:prstGeom>
          <a:ln>
            <a:noFill/>
          </a:ln>
        </p:spPr>
      </p:pic>
      <p:sp>
        <p:nvSpPr>
          <p:cNvPr id="1947" name="CustomShape 33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48" name="CustomShape 34"/>
          <p:cNvSpPr/>
          <p:nvPr/>
        </p:nvSpPr>
        <p:spPr>
          <a:xfrm>
            <a:off x="1981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ты</a:t>
            </a:r>
            <a:endParaRPr dirty="0"/>
          </a:p>
        </p:txBody>
      </p:sp>
      <p:pic>
        <p:nvPicPr>
          <p:cNvPr id="1949" name="Picture 110"/>
          <p:cNvPicPr/>
          <p:nvPr/>
        </p:nvPicPr>
        <p:blipFill>
          <a:blip r:embed="rId16"/>
          <a:srcRect t="15156"/>
          <a:stretch/>
        </p:blipFill>
        <p:spPr>
          <a:xfrm>
            <a:off x="2261160" y="5816520"/>
            <a:ext cx="1167120" cy="989280"/>
          </a:xfrm>
          <a:prstGeom prst="rect">
            <a:avLst/>
          </a:prstGeom>
          <a:ln>
            <a:noFill/>
          </a:ln>
        </p:spPr>
      </p:pic>
      <p:pic>
        <p:nvPicPr>
          <p:cNvPr id="1950" name="Picture 116"/>
          <p:cNvPicPr/>
          <p:nvPr/>
        </p:nvPicPr>
        <p:blipFill>
          <a:blip r:embed="rId17"/>
          <a:srcRect t="26054" r="13789"/>
          <a:stretch/>
        </p:blipFill>
        <p:spPr>
          <a:xfrm>
            <a:off x="2209680" y="1793160"/>
            <a:ext cx="1065240" cy="913680"/>
          </a:xfrm>
          <a:prstGeom prst="rect">
            <a:avLst/>
          </a:prstGeom>
          <a:ln>
            <a:noFill/>
          </a:ln>
        </p:spPr>
      </p:pic>
      <p:pic>
        <p:nvPicPr>
          <p:cNvPr id="1952" name="Picture 118"/>
          <p:cNvPicPr/>
          <p:nvPr/>
        </p:nvPicPr>
        <p:blipFill>
          <a:blip r:embed="rId17"/>
          <a:srcRect t="26054" r="13789"/>
          <a:stretch/>
        </p:blipFill>
        <p:spPr>
          <a:xfrm>
            <a:off x="2710026" y="4557240"/>
            <a:ext cx="812086" cy="627840"/>
          </a:xfrm>
          <a:prstGeom prst="rect">
            <a:avLst/>
          </a:prstGeom>
          <a:ln>
            <a:noFill/>
          </a:ln>
        </p:spPr>
      </p:pic>
      <p:sp>
        <p:nvSpPr>
          <p:cNvPr id="1954" name="CustomShape 37"/>
          <p:cNvSpPr/>
          <p:nvPr/>
        </p:nvSpPr>
        <p:spPr>
          <a:xfrm>
            <a:off x="1981080" y="4192116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они</a:t>
            </a:r>
            <a:endParaRPr dirty="0"/>
          </a:p>
        </p:txBody>
      </p:sp>
      <p:sp>
        <p:nvSpPr>
          <p:cNvPr id="1955" name="CustomShape 38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56" name="CustomShape 39"/>
          <p:cNvSpPr/>
          <p:nvPr/>
        </p:nvSpPr>
        <p:spPr>
          <a:xfrm>
            <a:off x="3772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он</a:t>
            </a:r>
            <a:endParaRPr dirty="0"/>
          </a:p>
        </p:txBody>
      </p:sp>
      <p:pic>
        <p:nvPicPr>
          <p:cNvPr id="1957" name="Picture 111"/>
          <p:cNvPicPr/>
          <p:nvPr/>
        </p:nvPicPr>
        <p:blipFill>
          <a:blip r:embed="rId16"/>
          <a:stretch/>
        </p:blipFill>
        <p:spPr>
          <a:xfrm>
            <a:off x="3784680" y="5815800"/>
            <a:ext cx="786600" cy="786600"/>
          </a:xfrm>
          <a:prstGeom prst="rect">
            <a:avLst/>
          </a:prstGeom>
          <a:ln>
            <a:noFill/>
          </a:ln>
        </p:spPr>
      </p:pic>
      <p:pic>
        <p:nvPicPr>
          <p:cNvPr id="1958" name="Picture 120"/>
          <p:cNvPicPr/>
          <p:nvPr/>
        </p:nvPicPr>
        <p:blipFill>
          <a:blip r:embed="rId18"/>
          <a:stretch/>
        </p:blipFill>
        <p:spPr>
          <a:xfrm>
            <a:off x="4419720" y="5815800"/>
            <a:ext cx="761400" cy="761400"/>
          </a:xfrm>
          <a:prstGeom prst="rect">
            <a:avLst/>
          </a:prstGeom>
          <a:ln>
            <a:noFill/>
          </a:ln>
        </p:spPr>
      </p:pic>
      <p:pic>
        <p:nvPicPr>
          <p:cNvPr id="1959" name="Picture 121"/>
          <p:cNvPicPr/>
          <p:nvPr/>
        </p:nvPicPr>
        <p:blipFill>
          <a:blip r:embed="rId19"/>
          <a:srcRect l="29511" t="26445" r="48125" b="30644"/>
          <a:stretch/>
        </p:blipFill>
        <p:spPr>
          <a:xfrm>
            <a:off x="4374720" y="4515120"/>
            <a:ext cx="425880" cy="818280"/>
          </a:xfrm>
          <a:prstGeom prst="rect">
            <a:avLst/>
          </a:prstGeom>
          <a:ln>
            <a:noFill/>
          </a:ln>
        </p:spPr>
      </p:pic>
      <p:pic>
        <p:nvPicPr>
          <p:cNvPr id="1960" name="Picture 122"/>
          <p:cNvPicPr/>
          <p:nvPr/>
        </p:nvPicPr>
        <p:blipFill>
          <a:blip r:embed="rId19"/>
          <a:srcRect l="48261" t="24765" r="27968" b="30644"/>
          <a:stretch/>
        </p:blipFill>
        <p:spPr>
          <a:xfrm>
            <a:off x="6139800" y="4557240"/>
            <a:ext cx="412920" cy="775800"/>
          </a:xfrm>
          <a:prstGeom prst="rect">
            <a:avLst/>
          </a:prstGeom>
          <a:ln>
            <a:noFill/>
          </a:ln>
        </p:spPr>
      </p:pic>
      <p:sp>
        <p:nvSpPr>
          <p:cNvPr id="1961" name="CustomShape 40"/>
          <p:cNvSpPr/>
          <p:nvPr/>
        </p:nvSpPr>
        <p:spPr>
          <a:xfrm>
            <a:off x="145260" y="28548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962" name="CustomShape 41"/>
          <p:cNvSpPr/>
          <p:nvPr/>
        </p:nvSpPr>
        <p:spPr>
          <a:xfrm>
            <a:off x="141522" y="2822526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я</a:t>
            </a:r>
            <a:endParaRPr dirty="0"/>
          </a:p>
        </p:txBody>
      </p:sp>
      <p:pic>
        <p:nvPicPr>
          <p:cNvPr id="1963" name="Picture 123"/>
          <p:cNvPicPr/>
          <p:nvPr/>
        </p:nvPicPr>
        <p:blipFill>
          <a:blip r:embed="rId20"/>
          <a:srcRect r="45507"/>
          <a:stretch/>
        </p:blipFill>
        <p:spPr>
          <a:xfrm>
            <a:off x="595381" y="3049878"/>
            <a:ext cx="520560" cy="931320"/>
          </a:xfrm>
          <a:prstGeom prst="rect">
            <a:avLst/>
          </a:prstGeom>
          <a:ln>
            <a:noFill/>
          </a:ln>
        </p:spPr>
      </p:pic>
      <p:pic>
        <p:nvPicPr>
          <p:cNvPr id="1964" name="Picture 124"/>
          <p:cNvPicPr/>
          <p:nvPr/>
        </p:nvPicPr>
        <p:blipFill>
          <a:blip r:embed="rId20"/>
          <a:srcRect r="45507"/>
          <a:stretch/>
        </p:blipFill>
        <p:spPr>
          <a:xfrm>
            <a:off x="2881731" y="3062647"/>
            <a:ext cx="520560" cy="931320"/>
          </a:xfrm>
          <a:prstGeom prst="rect">
            <a:avLst/>
          </a:prstGeom>
          <a:ln>
            <a:noFill/>
          </a:ln>
        </p:spPr>
      </p:pic>
      <p:pic>
        <p:nvPicPr>
          <p:cNvPr id="1965" name="Picture 112"/>
          <p:cNvPicPr/>
          <p:nvPr/>
        </p:nvPicPr>
        <p:blipFill>
          <a:blip r:embed="rId16"/>
          <a:stretch/>
        </p:blipFill>
        <p:spPr>
          <a:xfrm>
            <a:off x="2094459" y="3138724"/>
            <a:ext cx="787320" cy="786600"/>
          </a:xfrm>
          <a:prstGeom prst="rect">
            <a:avLst/>
          </a:prstGeom>
          <a:ln>
            <a:noFill/>
          </a:ln>
        </p:spPr>
      </p:pic>
      <p:pic>
        <p:nvPicPr>
          <p:cNvPr id="1966" name="Picture 125"/>
          <p:cNvPicPr/>
          <p:nvPr/>
        </p:nvPicPr>
        <p:blipFill>
          <a:blip r:embed="rId16"/>
          <a:stretch/>
        </p:blipFill>
        <p:spPr>
          <a:xfrm>
            <a:off x="1993500" y="4433400"/>
            <a:ext cx="787320" cy="786600"/>
          </a:xfrm>
          <a:prstGeom prst="rect">
            <a:avLst/>
          </a:prstGeom>
          <a:ln>
            <a:noFill/>
          </a:ln>
        </p:spPr>
      </p:pic>
      <p:sp>
        <p:nvSpPr>
          <p:cNvPr id="1967" name="CustomShape 42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68" name="CustomShape 43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мы</a:t>
            </a:r>
            <a:endParaRPr dirty="0"/>
          </a:p>
        </p:txBody>
      </p:sp>
      <p:pic>
        <p:nvPicPr>
          <p:cNvPr id="1969" name="Picture 99"/>
          <p:cNvPicPr/>
          <p:nvPr/>
        </p:nvPicPr>
        <p:blipFill>
          <a:blip r:embed="rId17"/>
          <a:srcRect t="26054" r="13789"/>
          <a:stretch/>
        </p:blipFill>
        <p:spPr>
          <a:xfrm>
            <a:off x="457200" y="4557240"/>
            <a:ext cx="904680" cy="662760"/>
          </a:xfrm>
          <a:prstGeom prst="rect">
            <a:avLst/>
          </a:prstGeom>
          <a:ln>
            <a:noFill/>
          </a:ln>
        </p:spPr>
      </p:pic>
      <p:pic>
        <p:nvPicPr>
          <p:cNvPr id="1972" name="Picture 127"/>
          <p:cNvPicPr/>
          <p:nvPr/>
        </p:nvPicPr>
        <p:blipFill>
          <a:blip r:embed="rId20"/>
          <a:srcRect r="45507"/>
          <a:stretch/>
        </p:blipFill>
        <p:spPr>
          <a:xfrm>
            <a:off x="4016610" y="3086280"/>
            <a:ext cx="520560" cy="931320"/>
          </a:xfrm>
          <a:prstGeom prst="rect">
            <a:avLst/>
          </a:prstGeom>
          <a:ln>
            <a:noFill/>
          </a:ln>
        </p:spPr>
      </p:pic>
      <p:pic>
        <p:nvPicPr>
          <p:cNvPr id="1978" name="Picture 133"/>
          <p:cNvPicPr/>
          <p:nvPr/>
        </p:nvPicPr>
        <p:blipFill>
          <a:blip r:embed="rId21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pic>
        <p:nvPicPr>
          <p:cNvPr id="1979" name="Picture 134"/>
          <p:cNvPicPr/>
          <p:nvPr/>
        </p:nvPicPr>
        <p:blipFill>
          <a:blip r:embed="rId22"/>
          <a:stretch/>
        </p:blipFill>
        <p:spPr>
          <a:xfrm>
            <a:off x="4582578" y="3301920"/>
            <a:ext cx="571680" cy="570960"/>
          </a:xfrm>
          <a:prstGeom prst="rect">
            <a:avLst/>
          </a:prstGeom>
          <a:ln>
            <a:noFill/>
          </a:ln>
        </p:spPr>
      </p:pic>
      <p:sp>
        <p:nvSpPr>
          <p:cNvPr id="1980" name="CustomShape 49"/>
          <p:cNvSpPr/>
          <p:nvPr/>
        </p:nvSpPr>
        <p:spPr>
          <a:xfrm>
            <a:off x="1981080" y="150236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люди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</p:txBody>
      </p:sp>
      <p:sp>
        <p:nvSpPr>
          <p:cNvPr id="80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81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82" name="Picture 69"/>
          <p:cNvPicPr/>
          <p:nvPr/>
        </p:nvPicPr>
        <p:blipFill>
          <a:blip r:embed="rId23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3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4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85" name="Picture 70"/>
          <p:cNvPicPr/>
          <p:nvPr/>
        </p:nvPicPr>
        <p:blipFill>
          <a:blip r:embed="rId24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9" name="CustomShape 20">
            <a:extLst>
              <a:ext uri="{FF2B5EF4-FFF2-40B4-BE49-F238E27FC236}">
                <a16:creationId xmlns:a16="http://schemas.microsoft.com/office/drawing/2014/main" id="{6A390BBE-E92E-4CEA-93D9-6B45114D71FC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86" name="Picture 69">
            <a:extLst>
              <a:ext uri="{FF2B5EF4-FFF2-40B4-BE49-F238E27FC236}">
                <a16:creationId xmlns:a16="http://schemas.microsoft.com/office/drawing/2014/main" id="{EFD7228A-F942-42DA-A4CC-AD9EAF8CDF30}"/>
              </a:ext>
            </a:extLst>
          </p:cNvPr>
          <p:cNvPicPr/>
          <p:nvPr/>
        </p:nvPicPr>
        <p:blipFill>
          <a:blip r:embed="rId23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7" name="CustomShape 17">
            <a:extLst>
              <a:ext uri="{FF2B5EF4-FFF2-40B4-BE49-F238E27FC236}">
                <a16:creationId xmlns:a16="http://schemas.microsoft.com/office/drawing/2014/main" id="{AC47E6C6-40BD-48F5-A4EB-38523311C162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88" name="Picture 70">
            <a:extLst>
              <a:ext uri="{FF2B5EF4-FFF2-40B4-BE49-F238E27FC236}">
                <a16:creationId xmlns:a16="http://schemas.microsoft.com/office/drawing/2014/main" id="{FF8EFAB7-53FE-4753-82A3-5C3124F739C5}"/>
              </a:ext>
            </a:extLst>
          </p:cNvPr>
          <p:cNvPicPr/>
          <p:nvPr/>
        </p:nvPicPr>
        <p:blipFill>
          <a:blip r:embed="rId24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89" name="CustomShape 26">
            <a:extLst>
              <a:ext uri="{FF2B5EF4-FFF2-40B4-BE49-F238E27FC236}">
                <a16:creationId xmlns:a16="http://schemas.microsoft.com/office/drawing/2014/main" id="{837FACAE-20A7-4D14-B4B2-B18B9BD0FBBE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90" name="CustomShape 44">
            <a:extLst>
              <a:ext uri="{FF2B5EF4-FFF2-40B4-BE49-F238E27FC236}">
                <a16:creationId xmlns:a16="http://schemas.microsoft.com/office/drawing/2014/main" id="{7380C1D5-6D5D-4659-8A2E-2EDAB96A09BC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CustomShape 1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83" name="CustomShape 2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7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1984" name="CustomShape 3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85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86" name="CustomShape 5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87" name="CustomShape 6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88" name="CustomShape 7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89" name="CustomShape 8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90" name="CustomShape 9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91" name="CustomShape 10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92" name="CustomShape 11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94" name="CustomShape 13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98" name="CustomShape 17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 dirty="0"/>
          </a:p>
        </p:txBody>
      </p:sp>
      <p:sp>
        <p:nvSpPr>
          <p:cNvPr id="2006" name="CustomShape 23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07" name="CustomShape 24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друг</a:t>
            </a:r>
            <a:endParaRPr dirty="0"/>
          </a:p>
        </p:txBody>
      </p:sp>
      <p:pic>
        <p:nvPicPr>
          <p:cNvPr id="2008" name="Picture 102"/>
          <p:cNvPicPr/>
          <p:nvPr/>
        </p:nvPicPr>
        <p:blipFill rotWithShape="1">
          <a:blip r:embed="rId3"/>
          <a:srcRect b="15429"/>
          <a:stretch/>
        </p:blipFill>
        <p:spPr>
          <a:xfrm>
            <a:off x="2331000" y="1766160"/>
            <a:ext cx="900000" cy="761140"/>
          </a:xfrm>
          <a:prstGeom prst="rect">
            <a:avLst/>
          </a:prstGeom>
          <a:ln>
            <a:noFill/>
          </a:ln>
        </p:spPr>
      </p:pic>
      <p:pic>
        <p:nvPicPr>
          <p:cNvPr id="2010" name="Picture 133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2013" name="CustomShape 28"/>
          <p:cNvSpPr/>
          <p:nvPr/>
        </p:nvSpPr>
        <p:spPr>
          <a:xfrm>
            <a:off x="734004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15" name="CustomShape 30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40" y="111780"/>
            <a:ext cx="3239640" cy="1243800"/>
          </a:xfrm>
        </p:spPr>
        <p:txBody>
          <a:bodyPr/>
          <a:lstStyle/>
          <a:p>
            <a:r>
              <a:rPr lang="en-US" dirty="0"/>
              <a:t>friends</a:t>
            </a:r>
          </a:p>
        </p:txBody>
      </p:sp>
      <p:sp>
        <p:nvSpPr>
          <p:cNvPr id="37" name="CustomShape 29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" name="CustomShape 27"/>
          <p:cNvSpPr/>
          <p:nvPr/>
        </p:nvSpPr>
        <p:spPr>
          <a:xfrm>
            <a:off x="734004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" name="CustomShape 26"/>
          <p:cNvSpPr/>
          <p:nvPr/>
        </p:nvSpPr>
        <p:spPr>
          <a:xfrm>
            <a:off x="734004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34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35" name="Picture 69"/>
          <p:cNvPicPr/>
          <p:nvPr/>
        </p:nvPicPr>
        <p:blipFill>
          <a:blip r:embed="rId5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36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42" name="Picture 70"/>
          <p:cNvPicPr/>
          <p:nvPr/>
        </p:nvPicPr>
        <p:blipFill>
          <a:blip r:embed="rId6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43" name="CustomShape 20">
            <a:extLst>
              <a:ext uri="{FF2B5EF4-FFF2-40B4-BE49-F238E27FC236}">
                <a16:creationId xmlns:a16="http://schemas.microsoft.com/office/drawing/2014/main" id="{B2661DBA-42ED-4479-83AF-A22CBE8EE95D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44" name="Picture 69">
            <a:extLst>
              <a:ext uri="{FF2B5EF4-FFF2-40B4-BE49-F238E27FC236}">
                <a16:creationId xmlns:a16="http://schemas.microsoft.com/office/drawing/2014/main" id="{1547F886-D636-4266-B910-85B0D214D3FD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45" name="CustomShape 17">
            <a:extLst>
              <a:ext uri="{FF2B5EF4-FFF2-40B4-BE49-F238E27FC236}">
                <a16:creationId xmlns:a16="http://schemas.microsoft.com/office/drawing/2014/main" id="{B6E6B3B4-6C95-4145-906D-04FFD5968E18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46" name="Picture 70">
            <a:extLst>
              <a:ext uri="{FF2B5EF4-FFF2-40B4-BE49-F238E27FC236}">
                <a16:creationId xmlns:a16="http://schemas.microsoft.com/office/drawing/2014/main" id="{A98E6022-A18C-4068-B0BC-572460BD8E20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47" name="CustomShape 26">
            <a:extLst>
              <a:ext uri="{FF2B5EF4-FFF2-40B4-BE49-F238E27FC236}">
                <a16:creationId xmlns:a16="http://schemas.microsoft.com/office/drawing/2014/main" id="{59CF3EBC-A4C7-4AE7-9040-B276C8CC98AF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48" name="CustomShape 44">
            <a:extLst>
              <a:ext uri="{FF2B5EF4-FFF2-40B4-BE49-F238E27FC236}">
                <a16:creationId xmlns:a16="http://schemas.microsoft.com/office/drawing/2014/main" id="{8AE305CE-9B12-40A9-A909-F7E5C0E789C6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19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21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22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23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24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25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27" name="CustomShape 10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28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29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31" name="CustomShape 14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35" name="CustomShape 18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 dirty="0"/>
          </a:p>
        </p:txBody>
      </p:sp>
      <p:pic>
        <p:nvPicPr>
          <p:cNvPr id="2044" name="Picture 133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2047" name="CustomShape 27"/>
          <p:cNvSpPr/>
          <p:nvPr/>
        </p:nvSpPr>
        <p:spPr>
          <a:xfrm>
            <a:off x="734004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49" name="CustomShape 29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51" name="CustomShape 31"/>
          <p:cNvSpPr/>
          <p:nvPr/>
        </p:nvSpPr>
        <p:spPr>
          <a:xfrm>
            <a:off x="1981080" y="150372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одноклассник</a:t>
            </a:r>
            <a:endParaRPr sz="2400" dirty="0"/>
          </a:p>
        </p:txBody>
      </p:sp>
      <p:pic>
        <p:nvPicPr>
          <p:cNvPr id="2052" name="Picture 38"/>
          <p:cNvPicPr/>
          <p:nvPr/>
        </p:nvPicPr>
        <p:blipFill>
          <a:blip r:embed="rId4"/>
          <a:stretch/>
        </p:blipFill>
        <p:spPr>
          <a:xfrm>
            <a:off x="2286000" y="1793160"/>
            <a:ext cx="923760" cy="92376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scwfriends</a:t>
            </a:r>
            <a:endParaRPr lang="en-US" dirty="0"/>
          </a:p>
        </p:txBody>
      </p:sp>
      <p:sp>
        <p:nvSpPr>
          <p:cNvPr id="37" name="CustomShape 28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" name="CustomShape 26"/>
          <p:cNvSpPr/>
          <p:nvPr/>
        </p:nvSpPr>
        <p:spPr>
          <a:xfrm>
            <a:off x="734004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" name="CustomShape 25"/>
          <p:cNvSpPr/>
          <p:nvPr/>
        </p:nvSpPr>
        <p:spPr>
          <a:xfrm>
            <a:off x="734004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" name="CustomShape 5"/>
          <p:cNvSpPr/>
          <p:nvPr/>
        </p:nvSpPr>
        <p:spPr>
          <a:xfrm>
            <a:off x="152280" y="28474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35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36" name="Picture 69"/>
          <p:cNvPicPr/>
          <p:nvPr/>
        </p:nvPicPr>
        <p:blipFill>
          <a:blip r:embed="rId5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42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44" name="Picture 70"/>
          <p:cNvPicPr/>
          <p:nvPr/>
        </p:nvPicPr>
        <p:blipFill>
          <a:blip r:embed="rId6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46" name="CustomShape 20">
            <a:extLst>
              <a:ext uri="{FF2B5EF4-FFF2-40B4-BE49-F238E27FC236}">
                <a16:creationId xmlns:a16="http://schemas.microsoft.com/office/drawing/2014/main" id="{007171D2-4068-4292-A3E3-C25598BA49A0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47" name="Picture 69">
            <a:extLst>
              <a:ext uri="{FF2B5EF4-FFF2-40B4-BE49-F238E27FC236}">
                <a16:creationId xmlns:a16="http://schemas.microsoft.com/office/drawing/2014/main" id="{7015AB95-D156-4678-A495-7E3D0520C85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48" name="CustomShape 17">
            <a:extLst>
              <a:ext uri="{FF2B5EF4-FFF2-40B4-BE49-F238E27FC236}">
                <a16:creationId xmlns:a16="http://schemas.microsoft.com/office/drawing/2014/main" id="{203BB7A9-B8F1-42B7-99A2-6129A1943C71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49" name="Picture 70">
            <a:extLst>
              <a:ext uri="{FF2B5EF4-FFF2-40B4-BE49-F238E27FC236}">
                <a16:creationId xmlns:a16="http://schemas.microsoft.com/office/drawing/2014/main" id="{1BB7DBCC-C32D-4D2D-B73C-ECE8E8FB989B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50" name="CustomShape 26">
            <a:extLst>
              <a:ext uri="{FF2B5EF4-FFF2-40B4-BE49-F238E27FC236}">
                <a16:creationId xmlns:a16="http://schemas.microsoft.com/office/drawing/2014/main" id="{F36DB328-6130-440B-9C0B-A27FE807F5AA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51" name="CustomShape 44">
            <a:extLst>
              <a:ext uri="{FF2B5EF4-FFF2-40B4-BE49-F238E27FC236}">
                <a16:creationId xmlns:a16="http://schemas.microsoft.com/office/drawing/2014/main" id="{B4805EAC-1F2C-4AD6-BF07-321B39C6F95C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55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56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700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2057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58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59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60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61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62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63" name="CustomShape 10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64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65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67" name="CustomShape 14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71" name="CustomShape 18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pic>
        <p:nvPicPr>
          <p:cNvPr id="2080" name="Picture 133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2083" name="CustomShape 27"/>
          <p:cNvSpPr/>
          <p:nvPr/>
        </p:nvSpPr>
        <p:spPr>
          <a:xfrm>
            <a:off x="734004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85" name="CustomShape 29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87" name="CustomShape 31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сотрудник</a:t>
            </a:r>
            <a:endParaRPr lang="ru-RU" sz="1400" dirty="0"/>
          </a:p>
        </p:txBody>
      </p:sp>
      <p:pic>
        <p:nvPicPr>
          <p:cNvPr id="2088" name="Picture 38"/>
          <p:cNvPicPr/>
          <p:nvPr/>
        </p:nvPicPr>
        <p:blipFill>
          <a:blip r:embed="rId4"/>
          <a:stretch/>
        </p:blipFill>
        <p:spPr>
          <a:xfrm>
            <a:off x="2396520" y="175248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staff</a:t>
            </a:r>
          </a:p>
        </p:txBody>
      </p:sp>
      <p:sp>
        <p:nvSpPr>
          <p:cNvPr id="38" name="CustomShape 28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" name="CustomShape 26"/>
          <p:cNvSpPr/>
          <p:nvPr/>
        </p:nvSpPr>
        <p:spPr>
          <a:xfrm>
            <a:off x="734004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" name="CustomShape 25"/>
          <p:cNvSpPr/>
          <p:nvPr/>
        </p:nvSpPr>
        <p:spPr>
          <a:xfrm>
            <a:off x="734004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34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35" name="Picture 69"/>
          <p:cNvPicPr/>
          <p:nvPr/>
        </p:nvPicPr>
        <p:blipFill>
          <a:blip r:embed="rId5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36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42" name="Picture 70"/>
          <p:cNvPicPr/>
          <p:nvPr/>
        </p:nvPicPr>
        <p:blipFill>
          <a:blip r:embed="rId6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43" name="CustomShape 20">
            <a:extLst>
              <a:ext uri="{FF2B5EF4-FFF2-40B4-BE49-F238E27FC236}">
                <a16:creationId xmlns:a16="http://schemas.microsoft.com/office/drawing/2014/main" id="{8394C88A-D7CE-4F98-A196-1EE34A3C1EF2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44" name="Picture 69">
            <a:extLst>
              <a:ext uri="{FF2B5EF4-FFF2-40B4-BE49-F238E27FC236}">
                <a16:creationId xmlns:a16="http://schemas.microsoft.com/office/drawing/2014/main" id="{CE57943A-71D4-4FC6-B239-BCF64C6D3AF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45" name="CustomShape 17">
            <a:extLst>
              <a:ext uri="{FF2B5EF4-FFF2-40B4-BE49-F238E27FC236}">
                <a16:creationId xmlns:a16="http://schemas.microsoft.com/office/drawing/2014/main" id="{9ADF3BDA-D0EC-481B-B7CF-026C568321EF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46" name="Picture 70">
            <a:extLst>
              <a:ext uri="{FF2B5EF4-FFF2-40B4-BE49-F238E27FC236}">
                <a16:creationId xmlns:a16="http://schemas.microsoft.com/office/drawing/2014/main" id="{024EC4A8-C454-401A-8115-21193A33C4C0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47" name="CustomShape 26">
            <a:extLst>
              <a:ext uri="{FF2B5EF4-FFF2-40B4-BE49-F238E27FC236}">
                <a16:creationId xmlns:a16="http://schemas.microsoft.com/office/drawing/2014/main" id="{F3E24A08-EF30-41E7-9BDD-DFF718C03E25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48" name="CustomShape 44">
            <a:extLst>
              <a:ext uri="{FF2B5EF4-FFF2-40B4-BE49-F238E27FC236}">
                <a16:creationId xmlns:a16="http://schemas.microsoft.com/office/drawing/2014/main" id="{95E8788C-4110-48C9-A2A7-5F5515B7445B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91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92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700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2093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94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95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96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97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98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99" name="CustomShape 10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00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01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03" name="CustomShape 14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07" name="CustomShape 18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pic>
        <p:nvPicPr>
          <p:cNvPr id="2116" name="Picture 133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2119" name="CustomShape 27"/>
          <p:cNvSpPr/>
          <p:nvPr/>
        </p:nvSpPr>
        <p:spPr>
          <a:xfrm>
            <a:off x="734004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21" name="CustomShape 29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23" name="CustomShape 31"/>
          <p:cNvSpPr/>
          <p:nvPr/>
        </p:nvSpPr>
        <p:spPr>
          <a:xfrm>
            <a:off x="1981080" y="152388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учитель</a:t>
            </a:r>
            <a:endParaRPr sz="2000" dirty="0"/>
          </a:p>
        </p:txBody>
      </p:sp>
      <p:pic>
        <p:nvPicPr>
          <p:cNvPr id="2124" name="Picture 38"/>
          <p:cNvPicPr/>
          <p:nvPr/>
        </p:nvPicPr>
        <p:blipFill>
          <a:blip r:embed="rId4"/>
          <a:stretch/>
        </p:blipFill>
        <p:spPr>
          <a:xfrm>
            <a:off x="2388600" y="1768320"/>
            <a:ext cx="938520" cy="93852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staff</a:t>
            </a:r>
          </a:p>
        </p:txBody>
      </p:sp>
      <p:sp>
        <p:nvSpPr>
          <p:cNvPr id="38" name="CustomShape 28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36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37" name="Picture 69"/>
          <p:cNvPicPr/>
          <p:nvPr/>
        </p:nvPicPr>
        <p:blipFill>
          <a:blip r:embed="rId5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41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43" name="Picture 70"/>
          <p:cNvPicPr/>
          <p:nvPr/>
        </p:nvPicPr>
        <p:blipFill>
          <a:blip r:embed="rId6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44" name="CustomShape 20">
            <a:extLst>
              <a:ext uri="{FF2B5EF4-FFF2-40B4-BE49-F238E27FC236}">
                <a16:creationId xmlns:a16="http://schemas.microsoft.com/office/drawing/2014/main" id="{EEB11F58-6836-45F3-952F-984A149057E4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45" name="Picture 69">
            <a:extLst>
              <a:ext uri="{FF2B5EF4-FFF2-40B4-BE49-F238E27FC236}">
                <a16:creationId xmlns:a16="http://schemas.microsoft.com/office/drawing/2014/main" id="{10F822BD-B3F4-42AB-BF10-EE4FA66AE363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46" name="CustomShape 17">
            <a:extLst>
              <a:ext uri="{FF2B5EF4-FFF2-40B4-BE49-F238E27FC236}">
                <a16:creationId xmlns:a16="http://schemas.microsoft.com/office/drawing/2014/main" id="{B648B919-770B-4A13-A72A-1D6238FB19CC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47" name="Picture 70">
            <a:extLst>
              <a:ext uri="{FF2B5EF4-FFF2-40B4-BE49-F238E27FC236}">
                <a16:creationId xmlns:a16="http://schemas.microsoft.com/office/drawing/2014/main" id="{E54F5F35-4B00-43BC-8AB6-C5E210BF0C22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48" name="CustomShape 26">
            <a:extLst>
              <a:ext uri="{FF2B5EF4-FFF2-40B4-BE49-F238E27FC236}">
                <a16:creationId xmlns:a16="http://schemas.microsoft.com/office/drawing/2014/main" id="{4A287B7C-C383-45C5-AF6D-546336722681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49" name="CustomShape 44">
            <a:extLst>
              <a:ext uri="{FF2B5EF4-FFF2-40B4-BE49-F238E27FC236}">
                <a16:creationId xmlns:a16="http://schemas.microsoft.com/office/drawing/2014/main" id="{E5B1F2C6-49FC-4CF7-849D-4734E745D2DC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sp>
        <p:nvSpPr>
          <p:cNvPr id="40" name="CustomShape 11">
            <a:extLst>
              <a:ext uri="{FF2B5EF4-FFF2-40B4-BE49-F238E27FC236}">
                <a16:creationId xmlns:a16="http://schemas.microsoft.com/office/drawing/2014/main" id="{2A39A17D-6D98-479E-90BA-F66A1549C728}"/>
              </a:ext>
            </a:extLst>
          </p:cNvPr>
          <p:cNvSpPr/>
          <p:nvPr/>
        </p:nvSpPr>
        <p:spPr>
          <a:xfrm>
            <a:off x="7353360" y="4189074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CustomShape 12">
            <a:extLst>
              <a:ext uri="{FF2B5EF4-FFF2-40B4-BE49-F238E27FC236}">
                <a16:creationId xmlns:a16="http://schemas.microsoft.com/office/drawing/2014/main" id="{EC67AA18-9F6D-4975-8AC4-3E5E0E89E96B}"/>
              </a:ext>
            </a:extLst>
          </p:cNvPr>
          <p:cNvSpPr/>
          <p:nvPr/>
        </p:nvSpPr>
        <p:spPr>
          <a:xfrm>
            <a:off x="7353360" y="2873274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27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28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700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2129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30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31" name="CustomShape 6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32" name="CustomShape 7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33" name="CustomShape 8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35" name="CustomShape 10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36" name="CustomShape 11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37" name="CustomShape 12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38" name="CustomShape 13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42" name="CustomShape 17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2144" name="CustomShape 19"/>
          <p:cNvSpPr/>
          <p:nvPr/>
        </p:nvSpPr>
        <p:spPr>
          <a:xfrm>
            <a:off x="5562720" y="150372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Comic Sans MS"/>
                <a:ea typeface="DejaVu Sans"/>
              </a:rPr>
              <a:t>School/college/work mates</a:t>
            </a:r>
            <a:endParaRPr/>
          </a:p>
        </p:txBody>
      </p:sp>
      <p:sp>
        <p:nvSpPr>
          <p:cNvPr id="2145" name="CustomShape 20"/>
          <p:cNvSpPr/>
          <p:nvPr/>
        </p:nvSpPr>
        <p:spPr>
          <a:xfrm>
            <a:off x="7340040" y="285480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Comic Sans MS"/>
                <a:ea typeface="DejaVu Sans"/>
              </a:rPr>
              <a:t>Education staff</a:t>
            </a:r>
            <a:endParaRPr/>
          </a:p>
        </p:txBody>
      </p:sp>
      <p:sp>
        <p:nvSpPr>
          <p:cNvPr id="2146" name="CustomShape 21"/>
          <p:cNvSpPr/>
          <p:nvPr/>
        </p:nvSpPr>
        <p:spPr>
          <a:xfrm>
            <a:off x="734004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Job</a:t>
            </a:r>
            <a:endParaRPr/>
          </a:p>
        </p:txBody>
      </p:sp>
      <p:pic>
        <p:nvPicPr>
          <p:cNvPr id="2151" name="Picture 133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2152" name="CustomShape 24"/>
          <p:cNvSpPr/>
          <p:nvPr/>
        </p:nvSpPr>
        <p:spPr>
          <a:xfrm>
            <a:off x="734004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53" name="CustomShape 25"/>
          <p:cNvSpPr/>
          <p:nvPr/>
        </p:nvSpPr>
        <p:spPr>
          <a:xfrm>
            <a:off x="734004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54" name="CustomShape 26"/>
          <p:cNvSpPr/>
          <p:nvPr/>
        </p:nvSpPr>
        <p:spPr>
          <a:xfrm>
            <a:off x="734004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55" name="CustomShape 27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56" name="CustomShape 28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58" name="CustomShape 30"/>
          <p:cNvSpPr/>
          <p:nvPr/>
        </p:nvSpPr>
        <p:spPr>
          <a:xfrm>
            <a:off x="198108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профессия</a:t>
            </a:r>
            <a:endParaRPr dirty="0"/>
          </a:p>
        </p:txBody>
      </p:sp>
      <p:pic>
        <p:nvPicPr>
          <p:cNvPr id="2159" name="Picture 41"/>
          <p:cNvPicPr/>
          <p:nvPr/>
        </p:nvPicPr>
        <p:blipFill>
          <a:blip r:embed="rId4"/>
          <a:stretch/>
        </p:blipFill>
        <p:spPr>
          <a:xfrm>
            <a:off x="2288160" y="1786680"/>
            <a:ext cx="900000" cy="900000"/>
          </a:xfrm>
          <a:prstGeom prst="rect">
            <a:avLst/>
          </a:prstGeom>
          <a:ln>
            <a:noFill/>
          </a:ln>
        </p:spPr>
      </p:pic>
      <p:pic>
        <p:nvPicPr>
          <p:cNvPr id="2160" name="Picture 44"/>
          <p:cNvPicPr/>
          <p:nvPr/>
        </p:nvPicPr>
        <p:blipFill>
          <a:blip r:embed="rId5"/>
          <a:stretch/>
        </p:blipFill>
        <p:spPr>
          <a:xfrm>
            <a:off x="4241880" y="1803240"/>
            <a:ext cx="862920" cy="862920"/>
          </a:xfrm>
          <a:prstGeom prst="rect">
            <a:avLst/>
          </a:prstGeom>
          <a:ln>
            <a:noFill/>
          </a:ln>
        </p:spPr>
      </p:pic>
      <p:pic>
        <p:nvPicPr>
          <p:cNvPr id="2161" name="Picture 47"/>
          <p:cNvPicPr/>
          <p:nvPr/>
        </p:nvPicPr>
        <p:blipFill>
          <a:blip r:embed="rId6"/>
          <a:stretch/>
        </p:blipFill>
        <p:spPr>
          <a:xfrm>
            <a:off x="469800" y="3162600"/>
            <a:ext cx="875160" cy="875160"/>
          </a:xfrm>
          <a:prstGeom prst="rect">
            <a:avLst/>
          </a:prstGeom>
          <a:ln>
            <a:noFill/>
          </a:ln>
        </p:spPr>
      </p:pic>
      <p:pic>
        <p:nvPicPr>
          <p:cNvPr id="2162" name="Picture 48"/>
          <p:cNvPicPr/>
          <p:nvPr/>
        </p:nvPicPr>
        <p:blipFill>
          <a:blip r:embed="rId7"/>
          <a:stretch/>
        </p:blipFill>
        <p:spPr>
          <a:xfrm>
            <a:off x="5931000" y="4509360"/>
            <a:ext cx="862920" cy="862920"/>
          </a:xfrm>
          <a:prstGeom prst="rect">
            <a:avLst/>
          </a:prstGeom>
          <a:ln>
            <a:noFill/>
          </a:ln>
        </p:spPr>
      </p:pic>
      <p:pic>
        <p:nvPicPr>
          <p:cNvPr id="2163" name="Picture 49"/>
          <p:cNvPicPr/>
          <p:nvPr/>
        </p:nvPicPr>
        <p:blipFill>
          <a:blip r:embed="rId8"/>
          <a:stretch/>
        </p:blipFill>
        <p:spPr>
          <a:xfrm>
            <a:off x="7772400" y="4478040"/>
            <a:ext cx="875520" cy="875520"/>
          </a:xfrm>
          <a:prstGeom prst="rect">
            <a:avLst/>
          </a:prstGeom>
          <a:ln>
            <a:noFill/>
          </a:ln>
        </p:spPr>
      </p:pic>
      <p:pic>
        <p:nvPicPr>
          <p:cNvPr id="2164" name="Picture 50"/>
          <p:cNvPicPr/>
          <p:nvPr/>
        </p:nvPicPr>
        <p:blipFill>
          <a:blip r:embed="rId9"/>
          <a:stretch/>
        </p:blipFill>
        <p:spPr>
          <a:xfrm>
            <a:off x="5918040" y="3174840"/>
            <a:ext cx="875520" cy="875520"/>
          </a:xfrm>
          <a:prstGeom prst="rect">
            <a:avLst/>
          </a:prstGeom>
          <a:ln>
            <a:noFill/>
          </a:ln>
        </p:spPr>
      </p:pic>
      <p:pic>
        <p:nvPicPr>
          <p:cNvPr id="2165" name="Picture 51"/>
          <p:cNvPicPr/>
          <p:nvPr/>
        </p:nvPicPr>
        <p:blipFill>
          <a:blip r:embed="rId10"/>
          <a:stretch/>
        </p:blipFill>
        <p:spPr>
          <a:xfrm>
            <a:off x="7616160" y="3107160"/>
            <a:ext cx="930600" cy="930600"/>
          </a:xfrm>
          <a:prstGeom prst="rect">
            <a:avLst/>
          </a:prstGeom>
          <a:ln>
            <a:noFill/>
          </a:ln>
        </p:spPr>
      </p:pic>
      <p:pic>
        <p:nvPicPr>
          <p:cNvPr id="2166" name="Picture 54"/>
          <p:cNvPicPr/>
          <p:nvPr/>
        </p:nvPicPr>
        <p:blipFill>
          <a:blip r:embed="rId11"/>
          <a:stretch/>
        </p:blipFill>
        <p:spPr>
          <a:xfrm>
            <a:off x="5918040" y="1811520"/>
            <a:ext cx="875160" cy="875160"/>
          </a:xfrm>
          <a:prstGeom prst="rect">
            <a:avLst/>
          </a:prstGeom>
          <a:ln>
            <a:noFill/>
          </a:ln>
        </p:spPr>
      </p:pic>
      <p:pic>
        <p:nvPicPr>
          <p:cNvPr id="2167" name="Picture 55"/>
          <p:cNvPicPr/>
          <p:nvPr/>
        </p:nvPicPr>
        <p:blipFill>
          <a:blip r:embed="rId12"/>
          <a:stretch/>
        </p:blipFill>
        <p:spPr>
          <a:xfrm>
            <a:off x="2502000" y="3162600"/>
            <a:ext cx="875160" cy="875160"/>
          </a:xfrm>
          <a:prstGeom prst="rect">
            <a:avLst/>
          </a:prstGeom>
          <a:ln>
            <a:noFill/>
          </a:ln>
        </p:spPr>
      </p:pic>
      <p:pic>
        <p:nvPicPr>
          <p:cNvPr id="2168" name="Picture 56"/>
          <p:cNvPicPr/>
          <p:nvPr/>
        </p:nvPicPr>
        <p:blipFill>
          <a:blip r:embed="rId13"/>
          <a:stretch/>
        </p:blipFill>
        <p:spPr>
          <a:xfrm>
            <a:off x="533520" y="4419720"/>
            <a:ext cx="938520" cy="938520"/>
          </a:xfrm>
          <a:prstGeom prst="rect">
            <a:avLst/>
          </a:prstGeom>
          <a:ln>
            <a:noFill/>
          </a:ln>
        </p:spPr>
      </p:pic>
      <p:pic>
        <p:nvPicPr>
          <p:cNvPr id="2169" name="Picture 58"/>
          <p:cNvPicPr/>
          <p:nvPr/>
        </p:nvPicPr>
        <p:blipFill>
          <a:blip r:embed="rId14"/>
          <a:stretch/>
        </p:blipFill>
        <p:spPr>
          <a:xfrm>
            <a:off x="2401920" y="4509360"/>
            <a:ext cx="824040" cy="824040"/>
          </a:xfrm>
          <a:prstGeom prst="rect">
            <a:avLst/>
          </a:prstGeom>
          <a:ln>
            <a:noFill/>
          </a:ln>
        </p:spPr>
      </p:pic>
      <p:pic>
        <p:nvPicPr>
          <p:cNvPr id="2170" name="Picture 60"/>
          <p:cNvPicPr/>
          <p:nvPr/>
        </p:nvPicPr>
        <p:blipFill>
          <a:blip r:embed="rId15"/>
          <a:stretch/>
        </p:blipFill>
        <p:spPr>
          <a:xfrm>
            <a:off x="4128480" y="4478040"/>
            <a:ext cx="855360" cy="855360"/>
          </a:xfrm>
          <a:prstGeom prst="rect">
            <a:avLst/>
          </a:prstGeom>
          <a:ln>
            <a:noFill/>
          </a:ln>
        </p:spPr>
      </p:pic>
      <p:pic>
        <p:nvPicPr>
          <p:cNvPr id="2171" name="Picture 61"/>
          <p:cNvPicPr/>
          <p:nvPr/>
        </p:nvPicPr>
        <p:blipFill>
          <a:blip r:embed="rId16"/>
          <a:stretch/>
        </p:blipFill>
        <p:spPr>
          <a:xfrm>
            <a:off x="2438280" y="586728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2172" name="Picture 62"/>
          <p:cNvPicPr/>
          <p:nvPr/>
        </p:nvPicPr>
        <p:blipFill>
          <a:blip r:embed="rId17"/>
          <a:stretch/>
        </p:blipFill>
        <p:spPr>
          <a:xfrm>
            <a:off x="5943960" y="5829300"/>
            <a:ext cx="888120" cy="888120"/>
          </a:xfrm>
          <a:prstGeom prst="rect">
            <a:avLst/>
          </a:prstGeom>
          <a:ln>
            <a:noFill/>
          </a:ln>
        </p:spPr>
      </p:pic>
      <p:pic>
        <p:nvPicPr>
          <p:cNvPr id="2173" name="Picture 64"/>
          <p:cNvPicPr/>
          <p:nvPr/>
        </p:nvPicPr>
        <p:blipFill>
          <a:blip r:embed="rId18"/>
          <a:stretch/>
        </p:blipFill>
        <p:spPr>
          <a:xfrm>
            <a:off x="7823160" y="1828800"/>
            <a:ext cx="824760" cy="824760"/>
          </a:xfrm>
          <a:prstGeom prst="rect">
            <a:avLst/>
          </a:prstGeom>
          <a:ln>
            <a:noFill/>
          </a:ln>
        </p:spPr>
      </p:pic>
      <p:sp>
        <p:nvSpPr>
          <p:cNvPr id="2174" name="CustomShape 31"/>
          <p:cNvSpPr/>
          <p:nvPr/>
        </p:nvSpPr>
        <p:spPr>
          <a:xfrm>
            <a:off x="3772080" y="1534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водитель</a:t>
            </a:r>
            <a:endParaRPr dirty="0"/>
          </a:p>
        </p:txBody>
      </p:sp>
      <p:sp>
        <p:nvSpPr>
          <p:cNvPr id="2175" name="CustomShape 32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трудотерапевт</a:t>
            </a:r>
            <a:endParaRPr dirty="0"/>
          </a:p>
        </p:txBody>
      </p:sp>
      <p:sp>
        <p:nvSpPr>
          <p:cNvPr id="2176" name="CustomShape 33"/>
          <p:cNvSpPr/>
          <p:nvPr/>
        </p:nvSpPr>
        <p:spPr>
          <a:xfrm>
            <a:off x="3772080" y="4181358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мастер</a:t>
            </a:r>
            <a:endParaRPr dirty="0"/>
          </a:p>
        </p:txBody>
      </p:sp>
      <p:sp>
        <p:nvSpPr>
          <p:cNvPr id="2177" name="CustomShape 34"/>
          <p:cNvSpPr/>
          <p:nvPr/>
        </p:nvSpPr>
        <p:spPr>
          <a:xfrm>
            <a:off x="1981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пилот</a:t>
            </a:r>
            <a:endParaRPr dirty="0"/>
          </a:p>
        </p:txBody>
      </p:sp>
      <p:sp>
        <p:nvSpPr>
          <p:cNvPr id="2178" name="CustomShape 35"/>
          <p:cNvSpPr/>
          <p:nvPr/>
        </p:nvSpPr>
        <p:spPr>
          <a:xfrm>
            <a:off x="734004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полицейский</a:t>
            </a:r>
            <a:endParaRPr dirty="0"/>
          </a:p>
        </p:txBody>
      </p:sp>
      <p:sp>
        <p:nvSpPr>
          <p:cNvPr id="2179" name="CustomShape 36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почтальон</a:t>
            </a:r>
            <a:endParaRPr dirty="0"/>
          </a:p>
        </p:txBody>
      </p:sp>
      <p:sp>
        <p:nvSpPr>
          <p:cNvPr id="2180" name="CustomShape 37"/>
          <p:cNvSpPr/>
          <p:nvPr/>
        </p:nvSpPr>
        <p:spPr>
          <a:xfrm>
            <a:off x="556272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медсестра</a:t>
            </a:r>
            <a:endParaRPr dirty="0"/>
          </a:p>
        </p:txBody>
      </p:sp>
      <p:sp>
        <p:nvSpPr>
          <p:cNvPr id="2181" name="CustomShape 38"/>
          <p:cNvSpPr/>
          <p:nvPr/>
        </p:nvSpPr>
        <p:spPr>
          <a:xfrm>
            <a:off x="19810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руководитель</a:t>
            </a:r>
            <a:endParaRPr dirty="0"/>
          </a:p>
        </p:txBody>
      </p:sp>
      <p:sp>
        <p:nvSpPr>
          <p:cNvPr id="2182" name="CustomShape 39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183" name="Picture 46"/>
          <p:cNvPicPr/>
          <p:nvPr/>
        </p:nvPicPr>
        <p:blipFill>
          <a:blip r:embed="rId19"/>
          <a:stretch/>
        </p:blipFill>
        <p:spPr>
          <a:xfrm>
            <a:off x="4165560" y="3154680"/>
            <a:ext cx="862920" cy="862920"/>
          </a:xfrm>
          <a:prstGeom prst="rect">
            <a:avLst/>
          </a:prstGeom>
          <a:ln>
            <a:noFill/>
          </a:ln>
        </p:spPr>
      </p:pic>
      <p:sp>
        <p:nvSpPr>
          <p:cNvPr id="2184" name="CustomShape 40"/>
          <p:cNvSpPr/>
          <p:nvPr/>
        </p:nvSpPr>
        <p:spPr>
          <a:xfrm>
            <a:off x="37720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дантист</a:t>
            </a:r>
            <a:endParaRPr dirty="0"/>
          </a:p>
        </p:txBody>
      </p:sp>
      <p:sp>
        <p:nvSpPr>
          <p:cNvPr id="2185" name="CustomShape 41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врач</a:t>
            </a:r>
            <a:endParaRPr dirty="0"/>
          </a:p>
        </p:txBody>
      </p:sp>
      <p:sp>
        <p:nvSpPr>
          <p:cNvPr id="2186" name="CustomShape 42"/>
          <p:cNvSpPr/>
          <p:nvPr/>
        </p:nvSpPr>
        <p:spPr>
          <a:xfrm>
            <a:off x="556272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ассистент</a:t>
            </a:r>
            <a:endParaRPr dirty="0"/>
          </a:p>
        </p:txBody>
      </p:sp>
      <p:sp>
        <p:nvSpPr>
          <p:cNvPr id="2187" name="CustomShape 43"/>
          <p:cNvSpPr/>
          <p:nvPr/>
        </p:nvSpPr>
        <p:spPr>
          <a:xfrm>
            <a:off x="19810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сестра хозяйка</a:t>
            </a:r>
            <a:endParaRPr sz="1600" dirty="0"/>
          </a:p>
        </p:txBody>
      </p:sp>
      <p:sp>
        <p:nvSpPr>
          <p:cNvPr id="2188" name="CustomShape 44"/>
          <p:cNvSpPr/>
          <p:nvPr/>
        </p:nvSpPr>
        <p:spPr>
          <a:xfrm>
            <a:off x="556272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механик</a:t>
            </a:r>
            <a:endParaRPr dirty="0"/>
          </a:p>
        </p:txBody>
      </p:sp>
      <p:sp>
        <p:nvSpPr>
          <p:cNvPr id="2189" name="CustomShape 45"/>
          <p:cNvSpPr/>
          <p:nvPr/>
        </p:nvSpPr>
        <p:spPr>
          <a:xfrm>
            <a:off x="734004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физиотерапевт</a:t>
            </a:r>
            <a:endParaRPr sz="1600" dirty="0"/>
          </a:p>
        </p:txBody>
      </p:sp>
      <p:sp>
        <p:nvSpPr>
          <p:cNvPr id="2190" name="CustomShape 46"/>
          <p:cNvSpPr/>
          <p:nvPr/>
        </p:nvSpPr>
        <p:spPr>
          <a:xfrm>
            <a:off x="731520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уборщик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</a:t>
            </a:r>
          </a:p>
        </p:txBody>
      </p:sp>
      <p:sp>
        <p:nvSpPr>
          <p:cNvPr id="67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9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0" name="Picture 69"/>
          <p:cNvPicPr/>
          <p:nvPr/>
        </p:nvPicPr>
        <p:blipFill>
          <a:blip r:embed="rId20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1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3" name="Picture 70"/>
          <p:cNvPicPr/>
          <p:nvPr/>
        </p:nvPicPr>
        <p:blipFill>
          <a:blip r:embed="rId21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4" name="CustomShape 20">
            <a:extLst>
              <a:ext uri="{FF2B5EF4-FFF2-40B4-BE49-F238E27FC236}">
                <a16:creationId xmlns:a16="http://schemas.microsoft.com/office/drawing/2014/main" id="{1BC4183B-7475-46BA-9248-755996E48B8B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5" name="Picture 69">
            <a:extLst>
              <a:ext uri="{FF2B5EF4-FFF2-40B4-BE49-F238E27FC236}">
                <a16:creationId xmlns:a16="http://schemas.microsoft.com/office/drawing/2014/main" id="{BE7F52AA-9B0A-4EC6-AC1B-84209AD9187C}"/>
              </a:ext>
            </a:extLst>
          </p:cNvPr>
          <p:cNvPicPr/>
          <p:nvPr/>
        </p:nvPicPr>
        <p:blipFill>
          <a:blip r:embed="rId20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6" name="CustomShape 17">
            <a:extLst>
              <a:ext uri="{FF2B5EF4-FFF2-40B4-BE49-F238E27FC236}">
                <a16:creationId xmlns:a16="http://schemas.microsoft.com/office/drawing/2014/main" id="{27267BA2-90A0-45F8-8A00-E709809EBFB6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7" name="Picture 70">
            <a:extLst>
              <a:ext uri="{FF2B5EF4-FFF2-40B4-BE49-F238E27FC236}">
                <a16:creationId xmlns:a16="http://schemas.microsoft.com/office/drawing/2014/main" id="{1CA754D3-CFCC-4C02-AAC0-E4606677316C}"/>
              </a:ext>
            </a:extLst>
          </p:cNvPr>
          <p:cNvPicPr/>
          <p:nvPr/>
        </p:nvPicPr>
        <p:blipFill>
          <a:blip r:embed="rId21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8" name="CustomShape 26">
            <a:extLst>
              <a:ext uri="{FF2B5EF4-FFF2-40B4-BE49-F238E27FC236}">
                <a16:creationId xmlns:a16="http://schemas.microsoft.com/office/drawing/2014/main" id="{9787F193-2461-4A11-B19E-0DB1273D28E1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9" name="CustomShape 44">
            <a:extLst>
              <a:ext uri="{FF2B5EF4-FFF2-40B4-BE49-F238E27FC236}">
                <a16:creationId xmlns:a16="http://schemas.microsoft.com/office/drawing/2014/main" id="{F5B520A8-7AB8-4FBD-A23D-050C8E403B6F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93" name="CustomShape 2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700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2194" name="CustomShape 3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95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96" name="CustomShape 5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97" name="CustomShape 6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98" name="CustomShape 7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99" name="CustomShape 8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00" name="CustomShape 9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01" name="CustomShape 10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02" name="CustomShape 11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04" name="CustomShape 13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08" name="CustomShape 17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2210" name="CustomShape 19"/>
          <p:cNvSpPr/>
          <p:nvPr/>
        </p:nvSpPr>
        <p:spPr>
          <a:xfrm>
            <a:off x="5562720" y="150372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Comic Sans MS"/>
                <a:ea typeface="DejaVu Sans"/>
              </a:rPr>
              <a:t>School/college/work mates</a:t>
            </a:r>
            <a:endParaRPr/>
          </a:p>
        </p:txBody>
      </p:sp>
      <p:sp>
        <p:nvSpPr>
          <p:cNvPr id="2211" name="CustomShape 20"/>
          <p:cNvSpPr/>
          <p:nvPr/>
        </p:nvSpPr>
        <p:spPr>
          <a:xfrm>
            <a:off x="7340040" y="285480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Comic Sans MS"/>
                <a:ea typeface="DejaVu Sans"/>
              </a:rPr>
              <a:t>Education staff</a:t>
            </a:r>
            <a:endParaRPr/>
          </a:p>
        </p:txBody>
      </p:sp>
      <p:pic>
        <p:nvPicPr>
          <p:cNvPr id="2217" name="Picture 133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2219" name="CustomShape 25"/>
          <p:cNvSpPr/>
          <p:nvPr/>
        </p:nvSpPr>
        <p:spPr>
          <a:xfrm>
            <a:off x="734004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20" name="CustomShape 26"/>
          <p:cNvSpPr/>
          <p:nvPr/>
        </p:nvSpPr>
        <p:spPr>
          <a:xfrm>
            <a:off x="734004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21" name="CustomShape 27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22" name="CustomShape 28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24" name="CustomShape 30"/>
          <p:cNvSpPr/>
          <p:nvPr/>
        </p:nvSpPr>
        <p:spPr>
          <a:xfrm>
            <a:off x="198108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отец</a:t>
            </a:r>
            <a:endParaRPr dirty="0"/>
          </a:p>
        </p:txBody>
      </p:sp>
      <p:pic>
        <p:nvPicPr>
          <p:cNvPr id="2225" name="Picture 41"/>
          <p:cNvPicPr/>
          <p:nvPr/>
        </p:nvPicPr>
        <p:blipFill>
          <a:blip r:embed="rId4"/>
          <a:stretch/>
        </p:blipFill>
        <p:spPr>
          <a:xfrm>
            <a:off x="457200" y="3162600"/>
            <a:ext cx="812160" cy="812160"/>
          </a:xfrm>
          <a:prstGeom prst="rect">
            <a:avLst/>
          </a:prstGeom>
          <a:ln>
            <a:noFill/>
          </a:ln>
        </p:spPr>
      </p:pic>
      <p:sp>
        <p:nvSpPr>
          <p:cNvPr id="2226" name="CustomShape 31"/>
          <p:cNvSpPr/>
          <p:nvPr/>
        </p:nvSpPr>
        <p:spPr>
          <a:xfrm>
            <a:off x="734004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ребенок</a:t>
            </a:r>
            <a:endParaRPr dirty="0"/>
          </a:p>
        </p:txBody>
      </p:sp>
      <p:sp>
        <p:nvSpPr>
          <p:cNvPr id="2227" name="CustomShape 32"/>
          <p:cNvSpPr/>
          <p:nvPr/>
        </p:nvSpPr>
        <p:spPr>
          <a:xfrm>
            <a:off x="556272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младенец</a:t>
            </a:r>
            <a:endParaRPr dirty="0"/>
          </a:p>
        </p:txBody>
      </p:sp>
      <p:sp>
        <p:nvSpPr>
          <p:cNvPr id="2228" name="CustomShape 33"/>
          <p:cNvSpPr/>
          <p:nvPr/>
        </p:nvSpPr>
        <p:spPr>
          <a:xfrm>
            <a:off x="37720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сестра</a:t>
            </a:r>
            <a:endParaRPr dirty="0"/>
          </a:p>
        </p:txBody>
      </p:sp>
      <p:sp>
        <p:nvSpPr>
          <p:cNvPr id="2229" name="CustomShape 34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семья</a:t>
            </a:r>
            <a:endParaRPr dirty="0"/>
          </a:p>
        </p:txBody>
      </p:sp>
      <p:sp>
        <p:nvSpPr>
          <p:cNvPr id="2230" name="CustomShape 35"/>
          <p:cNvSpPr/>
          <p:nvPr/>
        </p:nvSpPr>
        <p:spPr>
          <a:xfrm>
            <a:off x="3772080" y="1534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мать</a:t>
            </a:r>
            <a:endParaRPr dirty="0"/>
          </a:p>
        </p:txBody>
      </p:sp>
      <p:sp>
        <p:nvSpPr>
          <p:cNvPr id="2231" name="CustomShape 36"/>
          <p:cNvSpPr/>
          <p:nvPr/>
        </p:nvSpPr>
        <p:spPr>
          <a:xfrm>
            <a:off x="556272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женщина</a:t>
            </a:r>
            <a:endParaRPr dirty="0"/>
          </a:p>
        </p:txBody>
      </p:sp>
      <p:sp>
        <p:nvSpPr>
          <p:cNvPr id="2232" name="CustomShape 37"/>
          <p:cNvSpPr/>
          <p:nvPr/>
        </p:nvSpPr>
        <p:spPr>
          <a:xfrm>
            <a:off x="734004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мужчина</a:t>
            </a:r>
            <a:endParaRPr dirty="0"/>
          </a:p>
        </p:txBody>
      </p:sp>
      <p:sp>
        <p:nvSpPr>
          <p:cNvPr id="2233" name="CustomShape 38"/>
          <p:cNvSpPr/>
          <p:nvPr/>
        </p:nvSpPr>
        <p:spPr>
          <a:xfrm>
            <a:off x="1981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дедушка</a:t>
            </a:r>
            <a:endParaRPr dirty="0"/>
          </a:p>
        </p:txBody>
      </p:sp>
      <p:sp>
        <p:nvSpPr>
          <p:cNvPr id="2234" name="CustomShape 39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бабушка</a:t>
            </a:r>
            <a:endParaRPr dirty="0"/>
          </a:p>
        </p:txBody>
      </p:sp>
      <p:pic>
        <p:nvPicPr>
          <p:cNvPr id="2235" name="Picture 56"/>
          <p:cNvPicPr/>
          <p:nvPr/>
        </p:nvPicPr>
        <p:blipFill>
          <a:blip r:embed="rId5"/>
          <a:stretch/>
        </p:blipFill>
        <p:spPr>
          <a:xfrm>
            <a:off x="2348576" y="4519016"/>
            <a:ext cx="773280" cy="773280"/>
          </a:xfrm>
          <a:prstGeom prst="rect">
            <a:avLst/>
          </a:prstGeom>
          <a:ln>
            <a:noFill/>
          </a:ln>
        </p:spPr>
      </p:pic>
      <p:pic>
        <p:nvPicPr>
          <p:cNvPr id="2236" name="Picture 57"/>
          <p:cNvPicPr/>
          <p:nvPr/>
        </p:nvPicPr>
        <p:blipFill>
          <a:blip r:embed="rId6"/>
          <a:stretch/>
        </p:blipFill>
        <p:spPr>
          <a:xfrm>
            <a:off x="4178160" y="4495680"/>
            <a:ext cx="850320" cy="850320"/>
          </a:xfrm>
          <a:prstGeom prst="rect">
            <a:avLst/>
          </a:prstGeom>
          <a:ln>
            <a:noFill/>
          </a:ln>
        </p:spPr>
      </p:pic>
      <p:pic>
        <p:nvPicPr>
          <p:cNvPr id="2237" name="Picture 58"/>
          <p:cNvPicPr/>
          <p:nvPr/>
        </p:nvPicPr>
        <p:blipFill>
          <a:blip r:embed="rId7"/>
          <a:stretch/>
        </p:blipFill>
        <p:spPr>
          <a:xfrm>
            <a:off x="4178160" y="1727280"/>
            <a:ext cx="939240" cy="939240"/>
          </a:xfrm>
          <a:prstGeom prst="rect">
            <a:avLst/>
          </a:prstGeom>
          <a:ln>
            <a:noFill/>
          </a:ln>
        </p:spPr>
      </p:pic>
      <p:pic>
        <p:nvPicPr>
          <p:cNvPr id="2238" name="Picture 60"/>
          <p:cNvPicPr/>
          <p:nvPr/>
        </p:nvPicPr>
        <p:blipFill>
          <a:blip r:embed="rId8"/>
          <a:stretch/>
        </p:blipFill>
        <p:spPr>
          <a:xfrm>
            <a:off x="2413080" y="1836000"/>
            <a:ext cx="773280" cy="773280"/>
          </a:xfrm>
          <a:prstGeom prst="rect">
            <a:avLst/>
          </a:prstGeom>
          <a:ln>
            <a:noFill/>
          </a:ln>
        </p:spPr>
      </p:pic>
      <p:pic>
        <p:nvPicPr>
          <p:cNvPr id="2239" name="Picture 61"/>
          <p:cNvPicPr/>
          <p:nvPr/>
        </p:nvPicPr>
        <p:blipFill>
          <a:blip r:embed="rId9"/>
          <a:stretch/>
        </p:blipFill>
        <p:spPr>
          <a:xfrm>
            <a:off x="5943600" y="1836000"/>
            <a:ext cx="842760" cy="842760"/>
          </a:xfrm>
          <a:prstGeom prst="rect">
            <a:avLst/>
          </a:prstGeom>
          <a:ln>
            <a:noFill/>
          </a:ln>
        </p:spPr>
      </p:pic>
      <p:pic>
        <p:nvPicPr>
          <p:cNvPr id="2240" name="Picture 62"/>
          <p:cNvPicPr/>
          <p:nvPr/>
        </p:nvPicPr>
        <p:blipFill>
          <a:blip r:embed="rId10"/>
          <a:stretch/>
        </p:blipFill>
        <p:spPr>
          <a:xfrm>
            <a:off x="7772400" y="1784160"/>
            <a:ext cx="882360" cy="882360"/>
          </a:xfrm>
          <a:prstGeom prst="rect">
            <a:avLst/>
          </a:prstGeom>
          <a:ln>
            <a:noFill/>
          </a:ln>
        </p:spPr>
      </p:pic>
      <p:pic>
        <p:nvPicPr>
          <p:cNvPr id="2241" name="Picture 64"/>
          <p:cNvPicPr/>
          <p:nvPr/>
        </p:nvPicPr>
        <p:blipFill>
          <a:blip r:embed="rId11"/>
          <a:srcRect l="21875" t="25703" r="26484" b="27304"/>
          <a:stretch/>
        </p:blipFill>
        <p:spPr>
          <a:xfrm>
            <a:off x="7709400" y="3193560"/>
            <a:ext cx="837360" cy="761400"/>
          </a:xfrm>
          <a:prstGeom prst="rect">
            <a:avLst/>
          </a:prstGeom>
          <a:ln>
            <a:noFill/>
          </a:ln>
        </p:spPr>
      </p:pic>
      <p:sp>
        <p:nvSpPr>
          <p:cNvPr id="2242" name="CustomShape 40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43" name="CustomShape 41"/>
          <p:cNvSpPr/>
          <p:nvPr/>
        </p:nvSpPr>
        <p:spPr>
          <a:xfrm>
            <a:off x="19810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брат</a:t>
            </a:r>
            <a:endParaRPr dirty="0"/>
          </a:p>
        </p:txBody>
      </p:sp>
      <p:pic>
        <p:nvPicPr>
          <p:cNvPr id="2244" name="Picture 65"/>
          <p:cNvPicPr/>
          <p:nvPr/>
        </p:nvPicPr>
        <p:blipFill>
          <a:blip r:embed="rId12"/>
          <a:stretch/>
        </p:blipFill>
        <p:spPr>
          <a:xfrm>
            <a:off x="2297880" y="3086640"/>
            <a:ext cx="951480" cy="951480"/>
          </a:xfrm>
          <a:prstGeom prst="rect">
            <a:avLst/>
          </a:prstGeom>
          <a:ln>
            <a:noFill/>
          </a:ln>
        </p:spPr>
      </p:pic>
      <p:pic>
        <p:nvPicPr>
          <p:cNvPr id="2245" name="Picture 66"/>
          <p:cNvPicPr/>
          <p:nvPr/>
        </p:nvPicPr>
        <p:blipFill>
          <a:blip r:embed="rId13"/>
          <a:stretch/>
        </p:blipFill>
        <p:spPr>
          <a:xfrm>
            <a:off x="4152960" y="3073320"/>
            <a:ext cx="964440" cy="964440"/>
          </a:xfrm>
          <a:prstGeom prst="rect">
            <a:avLst/>
          </a:prstGeom>
          <a:ln>
            <a:noFill/>
          </a:ln>
        </p:spPr>
      </p:pic>
      <p:pic>
        <p:nvPicPr>
          <p:cNvPr id="2246" name="Picture 68"/>
          <p:cNvPicPr/>
          <p:nvPr/>
        </p:nvPicPr>
        <p:blipFill>
          <a:blip r:embed="rId14"/>
          <a:stretch/>
        </p:blipFill>
        <p:spPr>
          <a:xfrm rot="14615400">
            <a:off x="5943600" y="3162960"/>
            <a:ext cx="837360" cy="83808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</a:t>
            </a:r>
          </a:p>
        </p:txBody>
      </p:sp>
      <p:sp>
        <p:nvSpPr>
          <p:cNvPr id="58" name="CustomShape 24"/>
          <p:cNvSpPr/>
          <p:nvPr/>
        </p:nvSpPr>
        <p:spPr>
          <a:xfrm>
            <a:off x="734004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57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0" name="Picture 69"/>
          <p:cNvPicPr/>
          <p:nvPr/>
        </p:nvPicPr>
        <p:blipFill>
          <a:blip r:embed="rId15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1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3" name="Picture 70"/>
          <p:cNvPicPr/>
          <p:nvPr/>
        </p:nvPicPr>
        <p:blipFill>
          <a:blip r:embed="rId16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4" name="CustomShape 20">
            <a:extLst>
              <a:ext uri="{FF2B5EF4-FFF2-40B4-BE49-F238E27FC236}">
                <a16:creationId xmlns:a16="http://schemas.microsoft.com/office/drawing/2014/main" id="{81CD7272-0B0A-4E6D-B09B-9DC33BB1D032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65" name="Picture 69">
            <a:extLst>
              <a:ext uri="{FF2B5EF4-FFF2-40B4-BE49-F238E27FC236}">
                <a16:creationId xmlns:a16="http://schemas.microsoft.com/office/drawing/2014/main" id="{9B71D667-3B16-4D70-822D-647675D4D0B1}"/>
              </a:ext>
            </a:extLst>
          </p:cNvPr>
          <p:cNvPicPr/>
          <p:nvPr/>
        </p:nvPicPr>
        <p:blipFill>
          <a:blip r:embed="rId15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6" name="CustomShape 17">
            <a:extLst>
              <a:ext uri="{FF2B5EF4-FFF2-40B4-BE49-F238E27FC236}">
                <a16:creationId xmlns:a16="http://schemas.microsoft.com/office/drawing/2014/main" id="{62CFD4E7-167A-4F57-995E-AC0F5898B7AC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67" name="Picture 70">
            <a:extLst>
              <a:ext uri="{FF2B5EF4-FFF2-40B4-BE49-F238E27FC236}">
                <a16:creationId xmlns:a16="http://schemas.microsoft.com/office/drawing/2014/main" id="{2D4CBAF0-C2E5-47A0-84AD-B75665F622B8}"/>
              </a:ext>
            </a:extLst>
          </p:cNvPr>
          <p:cNvPicPr/>
          <p:nvPr/>
        </p:nvPicPr>
        <p:blipFill>
          <a:blip r:embed="rId16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8" name="CustomShape 26">
            <a:extLst>
              <a:ext uri="{FF2B5EF4-FFF2-40B4-BE49-F238E27FC236}">
                <a16:creationId xmlns:a16="http://schemas.microsoft.com/office/drawing/2014/main" id="{86DCA02B-EAE1-4CD7-9D43-83B8713E4BA8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69" name="CustomShape 44">
            <a:extLst>
              <a:ext uri="{FF2B5EF4-FFF2-40B4-BE49-F238E27FC236}">
                <a16:creationId xmlns:a16="http://schemas.microsoft.com/office/drawing/2014/main" id="{302A30BD-7D3E-4B26-BA41-1DC4089BD033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CustomShape 1"/>
          <p:cNvSpPr/>
          <p:nvPr/>
        </p:nvSpPr>
        <p:spPr>
          <a:xfrm>
            <a:off x="7333560" y="2875320"/>
            <a:ext cx="1599480" cy="1162800"/>
          </a:xfrm>
          <a:prstGeom prst="rect">
            <a:avLst/>
          </a:prstGeom>
          <a:solidFill>
            <a:srgbClr val="FF7DE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49" name="CustomShape 2">
            <a:hlinkClick r:id="rId2" action="ppaction://hlinksldjump"/>
          </p:cNvPr>
          <p:cNvSpPr/>
          <p:nvPr/>
        </p:nvSpPr>
        <p:spPr>
          <a:xfrm>
            <a:off x="7340760" y="4176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0" name="CustomShape 3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7DE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1" name="CustomShape 4"/>
          <p:cNvSpPr/>
          <p:nvPr/>
        </p:nvSpPr>
        <p:spPr>
          <a:xfrm>
            <a:off x="1956240" y="4191120"/>
            <a:ext cx="1599480" cy="1162800"/>
          </a:xfrm>
          <a:prstGeom prst="rect">
            <a:avLst/>
          </a:prstGeom>
          <a:solidFill>
            <a:srgbClr val="FF7DE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4" name="CustomShape 7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7DE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5" name="CustomShape 8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7DE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6" name="CustomShape 9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7DE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7" name="CustomShape 10"/>
          <p:cNvSpPr/>
          <p:nvPr/>
        </p:nvSpPr>
        <p:spPr>
          <a:xfrm>
            <a:off x="1956240" y="5554440"/>
            <a:ext cx="1599480" cy="1162800"/>
          </a:xfrm>
          <a:prstGeom prst="rect">
            <a:avLst/>
          </a:prstGeom>
          <a:solidFill>
            <a:srgbClr val="FF7DE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8" name="CustomShape 11"/>
          <p:cNvSpPr/>
          <p:nvPr/>
        </p:nvSpPr>
        <p:spPr>
          <a:xfrm>
            <a:off x="1956240" y="1523880"/>
            <a:ext cx="1599480" cy="1162800"/>
          </a:xfrm>
          <a:prstGeom prst="rect">
            <a:avLst/>
          </a:prstGeom>
          <a:solidFill>
            <a:srgbClr val="FF7DE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9" name="CustomShape 12"/>
          <p:cNvSpPr/>
          <p:nvPr/>
        </p:nvSpPr>
        <p:spPr>
          <a:xfrm>
            <a:off x="1956240" y="2875320"/>
            <a:ext cx="1599480" cy="1162800"/>
          </a:xfrm>
          <a:prstGeom prst="rect">
            <a:avLst/>
          </a:prstGeom>
          <a:solidFill>
            <a:srgbClr val="FF7DE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60" name="CustomShape 13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7DE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61" name="CustomShape 14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7DE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62" name="CustomShape 15">
            <a:hlinkClick r:id="rId3" action="ppaction://hlinksldjump"/>
          </p:cNvPr>
          <p:cNvSpPr/>
          <p:nvPr/>
        </p:nvSpPr>
        <p:spPr>
          <a:xfrm>
            <a:off x="5562720" y="41911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63" name="CustomShape 16">
            <a:hlinkClick r:id="rId4" action="ppaction://hlinksldjump"/>
          </p:cNvPr>
          <p:cNvSpPr/>
          <p:nvPr/>
        </p:nvSpPr>
        <p:spPr>
          <a:xfrm>
            <a:off x="734004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64" name="CustomShape 17">
            <a:hlinkClick r:id="rId5" action="ppaction://hlinksldjump"/>
          </p:cNvPr>
          <p:cNvSpPr/>
          <p:nvPr/>
        </p:nvSpPr>
        <p:spPr>
          <a:xfrm>
            <a:off x="556272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65" name="CustomShape 18">
            <a:hlinkClick r:id="rId6" action="ppaction://hlinksldjump"/>
          </p:cNvPr>
          <p:cNvSpPr/>
          <p:nvPr/>
        </p:nvSpPr>
        <p:spPr>
          <a:xfrm>
            <a:off x="152280" y="289116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66" name="CustomShape 19">
            <a:hlinkClick r:id="rId7" action="ppaction://hlinksldjump"/>
          </p:cNvPr>
          <p:cNvSpPr/>
          <p:nvPr/>
        </p:nvSpPr>
        <p:spPr>
          <a:xfrm>
            <a:off x="152280" y="1535994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70" name="CustomShape 23"/>
          <p:cNvSpPr/>
          <p:nvPr/>
        </p:nvSpPr>
        <p:spPr>
          <a:xfrm>
            <a:off x="152280" y="1535994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2272" name="CustomShape 25"/>
          <p:cNvSpPr/>
          <p:nvPr/>
        </p:nvSpPr>
        <p:spPr>
          <a:xfrm>
            <a:off x="5562720" y="1525914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мне плохо</a:t>
            </a:r>
            <a:endParaRPr dirty="0"/>
          </a:p>
        </p:txBody>
      </p:sp>
      <p:sp>
        <p:nvSpPr>
          <p:cNvPr id="2273" name="CustomShape 26"/>
          <p:cNvSpPr/>
          <p:nvPr/>
        </p:nvSpPr>
        <p:spPr>
          <a:xfrm>
            <a:off x="5562720" y="419112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п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роблемы с оборудованием</a:t>
            </a:r>
            <a:endParaRPr dirty="0"/>
          </a:p>
        </p:txBody>
      </p:sp>
      <p:sp>
        <p:nvSpPr>
          <p:cNvPr id="2274" name="CustomShape 27"/>
          <p:cNvSpPr/>
          <p:nvPr/>
        </p:nvSpPr>
        <p:spPr>
          <a:xfrm>
            <a:off x="1981080" y="2897832"/>
            <a:ext cx="15994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я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хочу отдохнуть</a:t>
            </a:r>
            <a:endParaRPr dirty="0"/>
          </a:p>
        </p:txBody>
      </p:sp>
      <p:sp>
        <p:nvSpPr>
          <p:cNvPr id="2275" name="CustomShape 28"/>
          <p:cNvSpPr/>
          <p:nvPr/>
        </p:nvSpPr>
        <p:spPr>
          <a:xfrm>
            <a:off x="3772080" y="28548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м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 нужно побриться</a:t>
            </a:r>
            <a:endParaRPr dirty="0"/>
          </a:p>
        </p:txBody>
      </p:sp>
      <p:sp>
        <p:nvSpPr>
          <p:cNvPr id="2276" name="CustomShape 29"/>
          <p:cNvSpPr/>
          <p:nvPr/>
        </p:nvSpPr>
        <p:spPr>
          <a:xfrm>
            <a:off x="1956240" y="15444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я хочу в туалет</a:t>
            </a:r>
            <a:endParaRPr dirty="0"/>
          </a:p>
        </p:txBody>
      </p:sp>
      <p:sp>
        <p:nvSpPr>
          <p:cNvPr id="2277" name="CustomShape 30"/>
          <p:cNvSpPr/>
          <p:nvPr/>
        </p:nvSpPr>
        <p:spPr>
          <a:xfrm>
            <a:off x="1956240" y="557496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м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 нужно переодеться</a:t>
            </a:r>
            <a:endParaRPr dirty="0"/>
          </a:p>
        </p:txBody>
      </p:sp>
      <p:pic>
        <p:nvPicPr>
          <p:cNvPr id="2280" name="Picture 91"/>
          <p:cNvPicPr/>
          <p:nvPr/>
        </p:nvPicPr>
        <p:blipFill>
          <a:blip r:embed="rId8"/>
          <a:srcRect t="20625" b="17500"/>
          <a:stretch/>
        </p:blipFill>
        <p:spPr>
          <a:xfrm>
            <a:off x="380880" y="1873674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2281" name="CustomShape 31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7DE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82" name="CustomShape 32"/>
          <p:cNvSpPr/>
          <p:nvPr/>
        </p:nvSpPr>
        <p:spPr>
          <a:xfrm>
            <a:off x="3772080" y="150372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м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 нужна помощь</a:t>
            </a:r>
            <a:endParaRPr dirty="0"/>
          </a:p>
        </p:txBody>
      </p:sp>
      <p:pic>
        <p:nvPicPr>
          <p:cNvPr id="2283" name="Picture 78"/>
          <p:cNvPicPr/>
          <p:nvPr/>
        </p:nvPicPr>
        <p:blipFill>
          <a:blip r:embed="rId9"/>
          <a:stretch/>
        </p:blipFill>
        <p:spPr>
          <a:xfrm>
            <a:off x="4114800" y="1801440"/>
            <a:ext cx="808920" cy="808920"/>
          </a:xfrm>
          <a:prstGeom prst="rect">
            <a:avLst/>
          </a:prstGeom>
          <a:ln>
            <a:noFill/>
          </a:ln>
        </p:spPr>
      </p:pic>
      <p:sp>
        <p:nvSpPr>
          <p:cNvPr id="2284" name="CustomShape 33"/>
          <p:cNvSpPr/>
          <p:nvPr/>
        </p:nvSpPr>
        <p:spPr>
          <a:xfrm>
            <a:off x="5562720" y="289116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м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 нужно принять лекарства</a:t>
            </a:r>
            <a:endParaRPr dirty="0"/>
          </a:p>
        </p:txBody>
      </p:sp>
      <p:sp>
        <p:nvSpPr>
          <p:cNvPr id="2285" name="CustomShape 34"/>
          <p:cNvSpPr/>
          <p:nvPr/>
        </p:nvSpPr>
        <p:spPr>
          <a:xfrm>
            <a:off x="7340760" y="289116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п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ожалуйста протрите мне очки</a:t>
            </a:r>
            <a:endParaRPr dirty="0"/>
          </a:p>
        </p:txBody>
      </p:sp>
      <p:sp>
        <p:nvSpPr>
          <p:cNvPr id="2286" name="CustomShape 35"/>
          <p:cNvSpPr/>
          <p:nvPr/>
        </p:nvSpPr>
        <p:spPr>
          <a:xfrm>
            <a:off x="1981080" y="4197198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я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бы хотел в душ</a:t>
            </a:r>
            <a:endParaRPr dirty="0"/>
          </a:p>
        </p:txBody>
      </p:sp>
      <p:sp>
        <p:nvSpPr>
          <p:cNvPr id="2287" name="CustomShape 36"/>
          <p:cNvSpPr/>
          <p:nvPr/>
        </p:nvSpPr>
        <p:spPr>
          <a:xfrm>
            <a:off x="3787710" y="418644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я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бы хотел в ванну</a:t>
            </a:r>
            <a:endParaRPr dirty="0"/>
          </a:p>
        </p:txBody>
      </p:sp>
      <p:sp>
        <p:nvSpPr>
          <p:cNvPr id="2288" name="CustomShape 37"/>
          <p:cNvSpPr/>
          <p:nvPr/>
        </p:nvSpPr>
        <p:spPr>
          <a:xfrm>
            <a:off x="3772080" y="555480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п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ожалуйста сделайте мне прическу</a:t>
            </a:r>
            <a:endParaRPr dirty="0"/>
          </a:p>
        </p:txBody>
      </p:sp>
      <p:pic>
        <p:nvPicPr>
          <p:cNvPr id="2289" name="Picture 95"/>
          <p:cNvPicPr/>
          <p:nvPr/>
        </p:nvPicPr>
        <p:blipFill>
          <a:blip r:embed="rId10"/>
          <a:srcRect b="39609"/>
          <a:stretch/>
        </p:blipFill>
        <p:spPr>
          <a:xfrm>
            <a:off x="5766120" y="1841400"/>
            <a:ext cx="1148040" cy="692280"/>
          </a:xfrm>
          <a:prstGeom prst="rect">
            <a:avLst/>
          </a:prstGeom>
          <a:ln>
            <a:noFill/>
          </a:ln>
        </p:spPr>
      </p:pic>
      <p:pic>
        <p:nvPicPr>
          <p:cNvPr id="2290" name="Picture 97"/>
          <p:cNvPicPr/>
          <p:nvPr/>
        </p:nvPicPr>
        <p:blipFill>
          <a:blip r:embed="rId11"/>
          <a:stretch/>
        </p:blipFill>
        <p:spPr>
          <a:xfrm>
            <a:off x="533520" y="4474080"/>
            <a:ext cx="878040" cy="878040"/>
          </a:xfrm>
          <a:prstGeom prst="rect">
            <a:avLst/>
          </a:prstGeom>
          <a:ln>
            <a:noFill/>
          </a:ln>
        </p:spPr>
      </p:pic>
      <p:sp>
        <p:nvSpPr>
          <p:cNvPr id="2291" name="CustomShape 38"/>
          <p:cNvSpPr/>
          <p:nvPr/>
        </p:nvSpPr>
        <p:spPr>
          <a:xfrm>
            <a:off x="152280" y="417672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п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ожалуйста постригите мне ногти</a:t>
            </a:r>
            <a:endParaRPr dirty="0"/>
          </a:p>
        </p:txBody>
      </p:sp>
      <p:pic>
        <p:nvPicPr>
          <p:cNvPr id="2292" name="Picture 99"/>
          <p:cNvPicPr/>
          <p:nvPr/>
        </p:nvPicPr>
        <p:blipFill>
          <a:blip r:embed="rId12"/>
          <a:stretch/>
        </p:blipFill>
        <p:spPr>
          <a:xfrm>
            <a:off x="4392758" y="5856413"/>
            <a:ext cx="901800" cy="901800"/>
          </a:xfrm>
          <a:prstGeom prst="rect">
            <a:avLst/>
          </a:prstGeom>
          <a:ln>
            <a:noFill/>
          </a:ln>
        </p:spPr>
      </p:pic>
      <p:pic>
        <p:nvPicPr>
          <p:cNvPr id="2293" name="Picture 101"/>
          <p:cNvPicPr/>
          <p:nvPr/>
        </p:nvPicPr>
        <p:blipFill>
          <a:blip r:embed="rId13"/>
          <a:stretch/>
        </p:blipFill>
        <p:spPr>
          <a:xfrm rot="18386400">
            <a:off x="3829112" y="6020063"/>
            <a:ext cx="621000" cy="621000"/>
          </a:xfrm>
          <a:prstGeom prst="rect">
            <a:avLst/>
          </a:prstGeom>
          <a:ln>
            <a:noFill/>
          </a:ln>
        </p:spPr>
      </p:pic>
      <p:pic>
        <p:nvPicPr>
          <p:cNvPr id="2294" name="Picture 104"/>
          <p:cNvPicPr/>
          <p:nvPr/>
        </p:nvPicPr>
        <p:blipFill>
          <a:blip r:embed="rId14"/>
          <a:stretch/>
        </p:blipFill>
        <p:spPr>
          <a:xfrm>
            <a:off x="6019920" y="3276720"/>
            <a:ext cx="718560" cy="718560"/>
          </a:xfrm>
          <a:prstGeom prst="rect">
            <a:avLst/>
          </a:prstGeom>
          <a:ln>
            <a:noFill/>
          </a:ln>
        </p:spPr>
      </p:pic>
      <p:pic>
        <p:nvPicPr>
          <p:cNvPr id="2295" name="Picture 105"/>
          <p:cNvPicPr/>
          <p:nvPr/>
        </p:nvPicPr>
        <p:blipFill>
          <a:blip r:embed="rId15"/>
          <a:stretch/>
        </p:blipFill>
        <p:spPr>
          <a:xfrm>
            <a:off x="2362320" y="4430880"/>
            <a:ext cx="908640" cy="908640"/>
          </a:xfrm>
          <a:prstGeom prst="rect">
            <a:avLst/>
          </a:prstGeom>
          <a:ln>
            <a:noFill/>
          </a:ln>
        </p:spPr>
      </p:pic>
      <p:pic>
        <p:nvPicPr>
          <p:cNvPr id="2296" name="Picture 120"/>
          <p:cNvPicPr/>
          <p:nvPr/>
        </p:nvPicPr>
        <p:blipFill>
          <a:blip r:embed="rId16"/>
          <a:stretch/>
        </p:blipFill>
        <p:spPr>
          <a:xfrm>
            <a:off x="4114800" y="4419720"/>
            <a:ext cx="990000" cy="990000"/>
          </a:xfrm>
          <a:prstGeom prst="rect">
            <a:avLst/>
          </a:prstGeom>
          <a:ln>
            <a:noFill/>
          </a:ln>
        </p:spPr>
      </p:pic>
      <p:pic>
        <p:nvPicPr>
          <p:cNvPr id="2297" name="Picture 121"/>
          <p:cNvPicPr/>
          <p:nvPr/>
        </p:nvPicPr>
        <p:blipFill>
          <a:blip r:embed="rId17"/>
          <a:stretch/>
        </p:blipFill>
        <p:spPr>
          <a:xfrm>
            <a:off x="4222800" y="3113280"/>
            <a:ext cx="882000" cy="882000"/>
          </a:xfrm>
          <a:prstGeom prst="rect">
            <a:avLst/>
          </a:prstGeom>
          <a:ln>
            <a:noFill/>
          </a:ln>
        </p:spPr>
      </p:pic>
      <p:pic>
        <p:nvPicPr>
          <p:cNvPr id="2298" name="Picture 124"/>
          <p:cNvPicPr/>
          <p:nvPr/>
        </p:nvPicPr>
        <p:blipFill>
          <a:blip r:embed="rId18"/>
          <a:stretch/>
        </p:blipFill>
        <p:spPr>
          <a:xfrm>
            <a:off x="7949880" y="3565440"/>
            <a:ext cx="472320" cy="472320"/>
          </a:xfrm>
          <a:prstGeom prst="rect">
            <a:avLst/>
          </a:prstGeom>
          <a:ln>
            <a:noFill/>
          </a:ln>
        </p:spPr>
      </p:pic>
      <p:pic>
        <p:nvPicPr>
          <p:cNvPr id="2299" name="Picture 125"/>
          <p:cNvPicPr/>
          <p:nvPr/>
        </p:nvPicPr>
        <p:blipFill>
          <a:blip r:embed="rId19"/>
          <a:stretch/>
        </p:blipFill>
        <p:spPr>
          <a:xfrm>
            <a:off x="7797240" y="3200400"/>
            <a:ext cx="685080" cy="685080"/>
          </a:xfrm>
          <a:prstGeom prst="rect">
            <a:avLst/>
          </a:prstGeom>
          <a:ln>
            <a:noFill/>
          </a:ln>
        </p:spPr>
      </p:pic>
      <p:pic>
        <p:nvPicPr>
          <p:cNvPr id="2300" name="Picture 126"/>
          <p:cNvPicPr/>
          <p:nvPr/>
        </p:nvPicPr>
        <p:blipFill>
          <a:blip r:embed="rId20"/>
          <a:stretch/>
        </p:blipFill>
        <p:spPr>
          <a:xfrm>
            <a:off x="2362320" y="3186000"/>
            <a:ext cx="908640" cy="908640"/>
          </a:xfrm>
          <a:prstGeom prst="rect">
            <a:avLst/>
          </a:prstGeom>
          <a:ln>
            <a:noFill/>
          </a:ln>
        </p:spPr>
      </p:pic>
      <p:pic>
        <p:nvPicPr>
          <p:cNvPr id="2301" name="Picture 127"/>
          <p:cNvPicPr/>
          <p:nvPr/>
        </p:nvPicPr>
        <p:blipFill>
          <a:blip r:embed="rId21"/>
          <a:stretch/>
        </p:blipFill>
        <p:spPr>
          <a:xfrm>
            <a:off x="2336760" y="1797480"/>
            <a:ext cx="889200" cy="889200"/>
          </a:xfrm>
          <a:prstGeom prst="rect">
            <a:avLst/>
          </a:prstGeom>
          <a:ln>
            <a:noFill/>
          </a:ln>
        </p:spPr>
      </p:pic>
      <p:pic>
        <p:nvPicPr>
          <p:cNvPr id="2302" name="Picture 128"/>
          <p:cNvPicPr/>
          <p:nvPr/>
        </p:nvPicPr>
        <p:blipFill>
          <a:blip r:embed="rId22"/>
          <a:stretch/>
        </p:blipFill>
        <p:spPr>
          <a:xfrm>
            <a:off x="2353320" y="5971680"/>
            <a:ext cx="745560" cy="745560"/>
          </a:xfrm>
          <a:prstGeom prst="rect">
            <a:avLst/>
          </a:prstGeom>
          <a:ln>
            <a:noFill/>
          </a:ln>
        </p:spPr>
      </p:pic>
      <p:sp>
        <p:nvSpPr>
          <p:cNvPr id="2303" name="CustomShape 39"/>
          <p:cNvSpPr/>
          <p:nvPr/>
        </p:nvSpPr>
        <p:spPr>
          <a:xfrm>
            <a:off x="734004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туалетные принадлежности</a:t>
            </a:r>
            <a:endParaRPr sz="1400" dirty="0"/>
          </a:p>
        </p:txBody>
      </p:sp>
      <p:sp>
        <p:nvSpPr>
          <p:cNvPr id="2304" name="CustomShape 40"/>
          <p:cNvSpPr/>
          <p:nvPr/>
        </p:nvSpPr>
        <p:spPr>
          <a:xfrm>
            <a:off x="734076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части тела</a:t>
            </a:r>
            <a:endParaRPr dirty="0"/>
          </a:p>
        </p:txBody>
      </p:sp>
      <p:sp>
        <p:nvSpPr>
          <p:cNvPr id="2305" name="CustomShape 41"/>
          <p:cNvSpPr/>
          <p:nvPr/>
        </p:nvSpPr>
        <p:spPr>
          <a:xfrm>
            <a:off x="152280" y="28954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одежда</a:t>
            </a:r>
            <a:endParaRPr dirty="0"/>
          </a:p>
        </p:txBody>
      </p:sp>
      <p:pic>
        <p:nvPicPr>
          <p:cNvPr id="2306" name="Picture 135"/>
          <p:cNvPicPr/>
          <p:nvPr/>
        </p:nvPicPr>
        <p:blipFill>
          <a:blip r:embed="rId23"/>
          <a:stretch/>
        </p:blipFill>
        <p:spPr>
          <a:xfrm>
            <a:off x="7639560" y="1798920"/>
            <a:ext cx="907200" cy="907200"/>
          </a:xfrm>
          <a:prstGeom prst="rect">
            <a:avLst/>
          </a:prstGeom>
          <a:ln>
            <a:noFill/>
          </a:ln>
        </p:spPr>
      </p:pic>
      <p:pic>
        <p:nvPicPr>
          <p:cNvPr id="2307" name="Picture 136"/>
          <p:cNvPicPr/>
          <p:nvPr/>
        </p:nvPicPr>
        <p:blipFill>
          <a:blip r:embed="rId24"/>
          <a:stretch/>
        </p:blipFill>
        <p:spPr>
          <a:xfrm>
            <a:off x="519480" y="3155760"/>
            <a:ext cx="902520" cy="902520"/>
          </a:xfrm>
          <a:prstGeom prst="rect">
            <a:avLst/>
          </a:prstGeom>
          <a:ln>
            <a:noFill/>
          </a:ln>
        </p:spPr>
      </p:pic>
      <p:pic>
        <p:nvPicPr>
          <p:cNvPr id="2308" name="Picture 137"/>
          <p:cNvPicPr/>
          <p:nvPr/>
        </p:nvPicPr>
        <p:blipFill>
          <a:blip r:embed="rId25"/>
          <a:stretch/>
        </p:blipFill>
        <p:spPr>
          <a:xfrm>
            <a:off x="7816680" y="4656600"/>
            <a:ext cx="632520" cy="632520"/>
          </a:xfrm>
          <a:prstGeom prst="rect">
            <a:avLst/>
          </a:prstGeom>
          <a:ln>
            <a:noFill/>
          </a:ln>
        </p:spPr>
      </p:pic>
      <p:pic>
        <p:nvPicPr>
          <p:cNvPr id="2309" name="Picture 138"/>
          <p:cNvPicPr/>
          <p:nvPr/>
        </p:nvPicPr>
        <p:blipFill>
          <a:blip r:embed="rId26"/>
          <a:stretch/>
        </p:blipFill>
        <p:spPr>
          <a:xfrm>
            <a:off x="7381969" y="4591080"/>
            <a:ext cx="721440" cy="721440"/>
          </a:xfrm>
          <a:prstGeom prst="rect">
            <a:avLst/>
          </a:prstGeom>
          <a:ln>
            <a:noFill/>
          </a:ln>
        </p:spPr>
      </p:pic>
      <p:pic>
        <p:nvPicPr>
          <p:cNvPr id="2310" name="Picture 139"/>
          <p:cNvPicPr/>
          <p:nvPr/>
        </p:nvPicPr>
        <p:blipFill>
          <a:blip r:embed="rId27"/>
          <a:stretch/>
        </p:blipFill>
        <p:spPr>
          <a:xfrm>
            <a:off x="8251920" y="4563360"/>
            <a:ext cx="687600" cy="687600"/>
          </a:xfrm>
          <a:prstGeom prst="rect">
            <a:avLst/>
          </a:prstGeom>
          <a:ln>
            <a:noFill/>
          </a:ln>
        </p:spPr>
      </p:pic>
      <p:pic>
        <p:nvPicPr>
          <p:cNvPr id="2311" name="Picture 140"/>
          <p:cNvPicPr/>
          <p:nvPr/>
        </p:nvPicPr>
        <p:blipFill>
          <a:blip r:embed="rId28"/>
          <a:stretch/>
        </p:blipFill>
        <p:spPr>
          <a:xfrm>
            <a:off x="5581800" y="4591080"/>
            <a:ext cx="666000" cy="666000"/>
          </a:xfrm>
          <a:prstGeom prst="rect">
            <a:avLst/>
          </a:prstGeom>
          <a:ln>
            <a:noFill/>
          </a:ln>
        </p:spPr>
      </p:pic>
      <p:pic>
        <p:nvPicPr>
          <p:cNvPr id="2312" name="Picture 141"/>
          <p:cNvPicPr/>
          <p:nvPr/>
        </p:nvPicPr>
        <p:blipFill>
          <a:blip r:embed="rId29"/>
          <a:stretch/>
        </p:blipFill>
        <p:spPr>
          <a:xfrm>
            <a:off x="6531840" y="4550760"/>
            <a:ext cx="554040" cy="554040"/>
          </a:xfrm>
          <a:prstGeom prst="rect">
            <a:avLst/>
          </a:prstGeom>
          <a:ln>
            <a:noFill/>
          </a:ln>
        </p:spPr>
      </p:pic>
      <p:pic>
        <p:nvPicPr>
          <p:cNvPr id="2313" name="Picture 142"/>
          <p:cNvPicPr/>
          <p:nvPr/>
        </p:nvPicPr>
        <p:blipFill>
          <a:blip r:embed="rId30"/>
          <a:stretch/>
        </p:blipFill>
        <p:spPr>
          <a:xfrm>
            <a:off x="6065280" y="4572000"/>
            <a:ext cx="639360" cy="63936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care</a:t>
            </a:r>
          </a:p>
        </p:txBody>
      </p:sp>
      <p:sp>
        <p:nvSpPr>
          <p:cNvPr id="69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0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1" name="Picture 69"/>
          <p:cNvPicPr/>
          <p:nvPr/>
        </p:nvPicPr>
        <p:blipFill>
          <a:blip r:embed="rId31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2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3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4" name="Picture 70"/>
          <p:cNvPicPr/>
          <p:nvPr/>
        </p:nvPicPr>
        <p:blipFill>
          <a:blip r:embed="rId32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5" name="CustomShape 20">
            <a:extLst>
              <a:ext uri="{FF2B5EF4-FFF2-40B4-BE49-F238E27FC236}">
                <a16:creationId xmlns:a16="http://schemas.microsoft.com/office/drawing/2014/main" id="{11911075-3404-44D3-ACD6-080A6DC7667E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6" name="Picture 69">
            <a:extLst>
              <a:ext uri="{FF2B5EF4-FFF2-40B4-BE49-F238E27FC236}">
                <a16:creationId xmlns:a16="http://schemas.microsoft.com/office/drawing/2014/main" id="{D9A4E60E-AF29-4210-B21C-8B71C5398034}"/>
              </a:ext>
            </a:extLst>
          </p:cNvPr>
          <p:cNvPicPr/>
          <p:nvPr/>
        </p:nvPicPr>
        <p:blipFill>
          <a:blip r:embed="rId31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7" name="CustomShape 17">
            <a:extLst>
              <a:ext uri="{FF2B5EF4-FFF2-40B4-BE49-F238E27FC236}">
                <a16:creationId xmlns:a16="http://schemas.microsoft.com/office/drawing/2014/main" id="{953CAC83-7460-4E67-82EA-84D422F077A5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8" name="Picture 70">
            <a:extLst>
              <a:ext uri="{FF2B5EF4-FFF2-40B4-BE49-F238E27FC236}">
                <a16:creationId xmlns:a16="http://schemas.microsoft.com/office/drawing/2014/main" id="{A511778C-EF77-48DC-A832-AE32C685DA54}"/>
              </a:ext>
            </a:extLst>
          </p:cNvPr>
          <p:cNvPicPr/>
          <p:nvPr/>
        </p:nvPicPr>
        <p:blipFill>
          <a:blip r:embed="rId32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9" name="CustomShape 26">
            <a:extLst>
              <a:ext uri="{FF2B5EF4-FFF2-40B4-BE49-F238E27FC236}">
                <a16:creationId xmlns:a16="http://schemas.microsoft.com/office/drawing/2014/main" id="{59F8A06A-B898-4E02-9175-38DC417EF893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80" name="CustomShape 44">
            <a:extLst>
              <a:ext uri="{FF2B5EF4-FFF2-40B4-BE49-F238E27FC236}">
                <a16:creationId xmlns:a16="http://schemas.microsoft.com/office/drawing/2014/main" id="{85E8518B-46FB-4779-9052-EC051B7B43EC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CustomShape 1">
            <a:hlinkClick r:id="rId2" action="ppaction://hlinkfile"/>
          </p:cNvPr>
          <p:cNvSpPr/>
          <p:nvPr/>
        </p:nvSpPr>
        <p:spPr>
          <a:xfrm>
            <a:off x="1981080" y="151704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16" name="CustomShape 2"/>
          <p:cNvSpPr/>
          <p:nvPr/>
        </p:nvSpPr>
        <p:spPr>
          <a:xfrm>
            <a:off x="1981080" y="2825181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17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18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19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20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  <a:ea typeface="DejaVu Sans"/>
              </a:rPr>
              <a:t>C</a:t>
            </a:r>
            <a:endParaRPr/>
          </a:p>
        </p:txBody>
      </p:sp>
      <p:sp>
        <p:nvSpPr>
          <p:cNvPr id="2321" name="CustomShape 7"/>
          <p:cNvSpPr/>
          <p:nvPr/>
        </p:nvSpPr>
        <p:spPr>
          <a:xfrm>
            <a:off x="3772080" y="2833756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22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23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24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26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27" name="CustomShape 13"/>
          <p:cNvSpPr/>
          <p:nvPr/>
        </p:nvSpPr>
        <p:spPr>
          <a:xfrm>
            <a:off x="5562720" y="2854538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28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29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30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31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32" name="CustomShape 18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36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2339" name="CustomShape 25"/>
          <p:cNvSpPr/>
          <p:nvPr/>
        </p:nvSpPr>
        <p:spPr>
          <a:xfrm>
            <a:off x="5562720" y="5761538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2342" name="CustomShape 26"/>
          <p:cNvSpPr/>
          <p:nvPr/>
        </p:nvSpPr>
        <p:spPr>
          <a:xfrm>
            <a:off x="5562720" y="5534738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  <a:ea typeface="DejaVu Sans"/>
              </a:rPr>
              <a:t>C</a:t>
            </a:r>
            <a:endParaRPr/>
          </a:p>
        </p:txBody>
      </p:sp>
      <p:pic>
        <p:nvPicPr>
          <p:cNvPr id="2344" name="Picture 91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2345" name="CustomShape 28"/>
          <p:cNvSpPr/>
          <p:nvPr/>
        </p:nvSpPr>
        <p:spPr>
          <a:xfrm>
            <a:off x="1981080" y="151416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болит</a:t>
            </a:r>
            <a:endParaRPr dirty="0"/>
          </a:p>
        </p:txBody>
      </p:sp>
      <p:pic>
        <p:nvPicPr>
          <p:cNvPr id="2346" name="Picture 37"/>
          <p:cNvPicPr/>
          <p:nvPr/>
        </p:nvPicPr>
        <p:blipFill>
          <a:blip r:embed="rId5"/>
          <a:stretch/>
        </p:blipFill>
        <p:spPr>
          <a:xfrm>
            <a:off x="7686720" y="1796400"/>
            <a:ext cx="847080" cy="847080"/>
          </a:xfrm>
          <a:prstGeom prst="rect">
            <a:avLst/>
          </a:prstGeom>
          <a:ln>
            <a:noFill/>
          </a:ln>
        </p:spPr>
      </p:pic>
      <p:pic>
        <p:nvPicPr>
          <p:cNvPr id="2347" name="Picture 38"/>
          <p:cNvPicPr/>
          <p:nvPr/>
        </p:nvPicPr>
        <p:blipFill>
          <a:blip r:embed="rId6"/>
          <a:stretch/>
        </p:blipFill>
        <p:spPr>
          <a:xfrm>
            <a:off x="6053040" y="4487760"/>
            <a:ext cx="777240" cy="777240"/>
          </a:xfrm>
          <a:prstGeom prst="rect">
            <a:avLst/>
          </a:prstGeom>
          <a:ln>
            <a:noFill/>
          </a:ln>
        </p:spPr>
      </p:pic>
      <p:pic>
        <p:nvPicPr>
          <p:cNvPr id="2348" name="Picture 39"/>
          <p:cNvPicPr/>
          <p:nvPr/>
        </p:nvPicPr>
        <p:blipFill>
          <a:blip r:embed="rId7"/>
          <a:stretch/>
        </p:blipFill>
        <p:spPr>
          <a:xfrm>
            <a:off x="7702560" y="3178800"/>
            <a:ext cx="831240" cy="831240"/>
          </a:xfrm>
          <a:prstGeom prst="rect">
            <a:avLst/>
          </a:prstGeom>
          <a:ln>
            <a:noFill/>
          </a:ln>
        </p:spPr>
      </p:pic>
      <p:pic>
        <p:nvPicPr>
          <p:cNvPr id="2350" name="Picture 46"/>
          <p:cNvPicPr/>
          <p:nvPr/>
        </p:nvPicPr>
        <p:blipFill>
          <a:blip r:embed="rId8"/>
          <a:stretch/>
        </p:blipFill>
        <p:spPr>
          <a:xfrm>
            <a:off x="5940360" y="3173138"/>
            <a:ext cx="843840" cy="843840"/>
          </a:xfrm>
          <a:prstGeom prst="rect">
            <a:avLst/>
          </a:prstGeom>
          <a:ln>
            <a:noFill/>
          </a:ln>
        </p:spPr>
      </p:pic>
      <p:pic>
        <p:nvPicPr>
          <p:cNvPr id="2351" name="Picture 47"/>
          <p:cNvPicPr/>
          <p:nvPr/>
        </p:nvPicPr>
        <p:blipFill>
          <a:blip r:embed="rId9"/>
          <a:stretch/>
        </p:blipFill>
        <p:spPr>
          <a:xfrm>
            <a:off x="2355120" y="4495680"/>
            <a:ext cx="880200" cy="880200"/>
          </a:xfrm>
          <a:prstGeom prst="rect">
            <a:avLst/>
          </a:prstGeom>
          <a:ln>
            <a:noFill/>
          </a:ln>
        </p:spPr>
      </p:pic>
      <p:pic>
        <p:nvPicPr>
          <p:cNvPr id="2352" name="Picture 50"/>
          <p:cNvPicPr/>
          <p:nvPr/>
        </p:nvPicPr>
        <p:blipFill>
          <a:blip r:embed="rId10"/>
          <a:stretch/>
        </p:blipFill>
        <p:spPr>
          <a:xfrm>
            <a:off x="5867280" y="1791000"/>
            <a:ext cx="920880" cy="920880"/>
          </a:xfrm>
          <a:prstGeom prst="rect">
            <a:avLst/>
          </a:prstGeom>
          <a:ln>
            <a:noFill/>
          </a:ln>
        </p:spPr>
      </p:pic>
      <p:sp>
        <p:nvSpPr>
          <p:cNvPr id="2355" name="CustomShape 30"/>
          <p:cNvSpPr/>
          <p:nvPr/>
        </p:nvSpPr>
        <p:spPr>
          <a:xfrm>
            <a:off x="5562720" y="285473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тошнит</a:t>
            </a:r>
            <a:endParaRPr dirty="0"/>
          </a:p>
        </p:txBody>
      </p:sp>
      <p:pic>
        <p:nvPicPr>
          <p:cNvPr id="2356" name="Picture 54"/>
          <p:cNvPicPr/>
          <p:nvPr/>
        </p:nvPicPr>
        <p:blipFill>
          <a:blip r:embed="rId11"/>
          <a:stretch/>
        </p:blipFill>
        <p:spPr>
          <a:xfrm>
            <a:off x="4591440" y="2194200"/>
            <a:ext cx="421560" cy="421560"/>
          </a:xfrm>
          <a:prstGeom prst="rect">
            <a:avLst/>
          </a:prstGeom>
          <a:ln>
            <a:noFill/>
          </a:ln>
        </p:spPr>
      </p:pic>
      <p:pic>
        <p:nvPicPr>
          <p:cNvPr id="2357" name="Picture 55"/>
          <p:cNvPicPr/>
          <p:nvPr/>
        </p:nvPicPr>
        <p:blipFill>
          <a:blip r:embed="rId12"/>
          <a:stretch/>
        </p:blipFill>
        <p:spPr>
          <a:xfrm>
            <a:off x="4876920" y="1926720"/>
            <a:ext cx="411840" cy="411840"/>
          </a:xfrm>
          <a:prstGeom prst="rect">
            <a:avLst/>
          </a:prstGeom>
          <a:ln>
            <a:noFill/>
          </a:ln>
        </p:spPr>
      </p:pic>
      <p:pic>
        <p:nvPicPr>
          <p:cNvPr id="2358" name="Picture 56"/>
          <p:cNvPicPr/>
          <p:nvPr/>
        </p:nvPicPr>
        <p:blipFill>
          <a:blip r:embed="rId13"/>
          <a:stretch/>
        </p:blipFill>
        <p:spPr>
          <a:xfrm>
            <a:off x="4390920" y="1882080"/>
            <a:ext cx="409320" cy="408600"/>
          </a:xfrm>
          <a:prstGeom prst="rect">
            <a:avLst/>
          </a:prstGeom>
          <a:ln>
            <a:noFill/>
          </a:ln>
        </p:spPr>
      </p:pic>
      <p:pic>
        <p:nvPicPr>
          <p:cNvPr id="2359" name="Picture 57"/>
          <p:cNvPicPr/>
          <p:nvPr/>
        </p:nvPicPr>
        <p:blipFill>
          <a:blip r:embed="rId14"/>
          <a:srcRect r="45507"/>
          <a:stretch/>
        </p:blipFill>
        <p:spPr>
          <a:xfrm>
            <a:off x="3809880" y="1643232"/>
            <a:ext cx="583560" cy="1043280"/>
          </a:xfrm>
          <a:prstGeom prst="rect">
            <a:avLst/>
          </a:prstGeom>
          <a:ln>
            <a:noFill/>
          </a:ln>
        </p:spPr>
      </p:pic>
      <p:sp>
        <p:nvSpPr>
          <p:cNvPr id="2360" name="CustomShape 31"/>
          <p:cNvSpPr/>
          <p:nvPr/>
        </p:nvSpPr>
        <p:spPr>
          <a:xfrm>
            <a:off x="556272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болит голова</a:t>
            </a:r>
            <a:endParaRPr dirty="0"/>
          </a:p>
        </p:txBody>
      </p:sp>
      <p:sp>
        <p:nvSpPr>
          <p:cNvPr id="2361" name="CustomShape 32"/>
          <p:cNvSpPr/>
          <p:nvPr/>
        </p:nvSpPr>
        <p:spPr>
          <a:xfrm>
            <a:off x="377208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самочувствие</a:t>
            </a:r>
            <a:endParaRPr dirty="0"/>
          </a:p>
        </p:txBody>
      </p:sp>
      <p:sp>
        <p:nvSpPr>
          <p:cNvPr id="2362" name="CustomShape 33"/>
          <p:cNvSpPr/>
          <p:nvPr/>
        </p:nvSpPr>
        <p:spPr>
          <a:xfrm>
            <a:off x="198108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б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олит ухо</a:t>
            </a:r>
            <a:endParaRPr dirty="0"/>
          </a:p>
        </p:txBody>
      </p:sp>
      <p:sp>
        <p:nvSpPr>
          <p:cNvPr id="2363" name="CustomShape 34"/>
          <p:cNvSpPr/>
          <p:nvPr/>
        </p:nvSpPr>
        <p:spPr>
          <a:xfrm>
            <a:off x="1981080" y="4177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простуда</a:t>
            </a:r>
            <a:endParaRPr dirty="0"/>
          </a:p>
        </p:txBody>
      </p:sp>
      <p:sp>
        <p:nvSpPr>
          <p:cNvPr id="2364" name="CustomShape 35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чешется</a:t>
            </a:r>
            <a:endParaRPr dirty="0"/>
          </a:p>
        </p:txBody>
      </p:sp>
      <p:sp>
        <p:nvSpPr>
          <p:cNvPr id="2365" name="CustomShape 36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б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оль в спине</a:t>
            </a:r>
            <a:endParaRPr dirty="0"/>
          </a:p>
        </p:txBody>
      </p:sp>
      <p:sp>
        <p:nvSpPr>
          <p:cNvPr id="2366" name="CustomShape 37"/>
          <p:cNvSpPr/>
          <p:nvPr/>
        </p:nvSpPr>
        <p:spPr>
          <a:xfrm>
            <a:off x="5562720" y="5521418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б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олит живот</a:t>
            </a:r>
            <a:endParaRPr dirty="0"/>
          </a:p>
        </p:txBody>
      </p:sp>
      <p:sp>
        <p:nvSpPr>
          <p:cNvPr id="2367" name="CustomShape 38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2368" name="CustomShape 39"/>
          <p:cNvSpPr/>
          <p:nvPr/>
        </p:nvSpPr>
        <p:spPr>
          <a:xfrm>
            <a:off x="734076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б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олит зуб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pic>
        <p:nvPicPr>
          <p:cNvPr id="2369" name="Picture 90"/>
          <p:cNvPicPr/>
          <p:nvPr/>
        </p:nvPicPr>
        <p:blipFill>
          <a:blip r:embed="rId15"/>
          <a:stretch/>
        </p:blipFill>
        <p:spPr>
          <a:xfrm>
            <a:off x="5923080" y="5762978"/>
            <a:ext cx="934200" cy="934200"/>
          </a:xfrm>
          <a:prstGeom prst="rect">
            <a:avLst/>
          </a:prstGeom>
          <a:ln>
            <a:noFill/>
          </a:ln>
        </p:spPr>
      </p:pic>
      <p:pic>
        <p:nvPicPr>
          <p:cNvPr id="2370" name="Picture 95"/>
          <p:cNvPicPr/>
          <p:nvPr/>
        </p:nvPicPr>
        <p:blipFill>
          <a:blip r:embed="rId16"/>
          <a:stretch/>
        </p:blipFill>
        <p:spPr>
          <a:xfrm>
            <a:off x="512640" y="4419720"/>
            <a:ext cx="915120" cy="915120"/>
          </a:xfrm>
          <a:prstGeom prst="rect">
            <a:avLst/>
          </a:prstGeom>
          <a:ln>
            <a:noFill/>
          </a:ln>
        </p:spPr>
      </p:pic>
      <p:sp>
        <p:nvSpPr>
          <p:cNvPr id="2374" name="CustomShape 40"/>
          <p:cNvSpPr/>
          <p:nvPr/>
        </p:nvSpPr>
        <p:spPr>
          <a:xfrm>
            <a:off x="1522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б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оль в груди</a:t>
            </a:r>
            <a:endParaRPr dirty="0"/>
          </a:p>
        </p:txBody>
      </p:sp>
      <p:sp>
        <p:nvSpPr>
          <p:cNvPr id="2375" name="CustomShape 41"/>
          <p:cNvSpPr/>
          <p:nvPr/>
        </p:nvSpPr>
        <p:spPr>
          <a:xfrm>
            <a:off x="7340760" y="15141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ой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2376" name="CustomShape 42"/>
          <p:cNvSpPr/>
          <p:nvPr/>
        </p:nvSpPr>
        <p:spPr>
          <a:xfrm>
            <a:off x="3772080" y="5528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судорога</a:t>
            </a:r>
            <a:endParaRPr dirty="0"/>
          </a:p>
        </p:txBody>
      </p:sp>
      <p:sp>
        <p:nvSpPr>
          <p:cNvPr id="2377" name="CustomShape 43"/>
          <p:cNvSpPr/>
          <p:nvPr/>
        </p:nvSpPr>
        <p:spPr>
          <a:xfrm>
            <a:off x="19810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б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олит горло</a:t>
            </a:r>
            <a:endParaRPr dirty="0"/>
          </a:p>
        </p:txBody>
      </p:sp>
      <p:sp>
        <p:nvSpPr>
          <p:cNvPr id="2383" name="CustomShape 49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dont</a:t>
            </a:r>
            <a:r>
              <a:rPr lang="en-US" dirty="0"/>
              <a:t> feel well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32" y="1677708"/>
            <a:ext cx="1115568" cy="1060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8" y="3083760"/>
            <a:ext cx="902208" cy="902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07" y="3135865"/>
            <a:ext cx="981456" cy="85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74" y="5820765"/>
            <a:ext cx="944880" cy="810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22" y="5850444"/>
            <a:ext cx="896112" cy="774192"/>
          </a:xfrm>
          <a:prstGeom prst="rect">
            <a:avLst/>
          </a:prstGeom>
        </p:spPr>
      </p:pic>
      <p:sp>
        <p:nvSpPr>
          <p:cNvPr id="65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6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7" name="Picture 69"/>
          <p:cNvPicPr/>
          <p:nvPr/>
        </p:nvPicPr>
        <p:blipFill>
          <a:blip r:embed="rId22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8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0" name="Picture 70"/>
          <p:cNvPicPr/>
          <p:nvPr/>
        </p:nvPicPr>
        <p:blipFill>
          <a:blip r:embed="rId23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2" name="CustomShape 20">
            <a:extLst>
              <a:ext uri="{FF2B5EF4-FFF2-40B4-BE49-F238E27FC236}">
                <a16:creationId xmlns:a16="http://schemas.microsoft.com/office/drawing/2014/main" id="{1CB1A7A5-EA99-4D15-918C-824C832663AB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3" name="Picture 69">
            <a:extLst>
              <a:ext uri="{FF2B5EF4-FFF2-40B4-BE49-F238E27FC236}">
                <a16:creationId xmlns:a16="http://schemas.microsoft.com/office/drawing/2014/main" id="{0E0ADEA5-0179-48AD-998C-0B040E0FBA7A}"/>
              </a:ext>
            </a:extLst>
          </p:cNvPr>
          <p:cNvPicPr/>
          <p:nvPr/>
        </p:nvPicPr>
        <p:blipFill>
          <a:blip r:embed="rId22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4" name="CustomShape 17">
            <a:extLst>
              <a:ext uri="{FF2B5EF4-FFF2-40B4-BE49-F238E27FC236}">
                <a16:creationId xmlns:a16="http://schemas.microsoft.com/office/drawing/2014/main" id="{A926F45C-1656-4CF6-A399-729AB394C491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5" name="Picture 70">
            <a:extLst>
              <a:ext uri="{FF2B5EF4-FFF2-40B4-BE49-F238E27FC236}">
                <a16:creationId xmlns:a16="http://schemas.microsoft.com/office/drawing/2014/main" id="{0760E055-5666-4775-8F1D-5E08B65E0D2E}"/>
              </a:ext>
            </a:extLst>
          </p:cNvPr>
          <p:cNvPicPr/>
          <p:nvPr/>
        </p:nvPicPr>
        <p:blipFill>
          <a:blip r:embed="rId23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6" name="CustomShape 26">
            <a:extLst>
              <a:ext uri="{FF2B5EF4-FFF2-40B4-BE49-F238E27FC236}">
                <a16:creationId xmlns:a16="http://schemas.microsoft.com/office/drawing/2014/main" id="{52EDA985-810B-48EB-B122-CFA9826906A1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7" name="CustomShape 44">
            <a:extLst>
              <a:ext uri="{FF2B5EF4-FFF2-40B4-BE49-F238E27FC236}">
                <a16:creationId xmlns:a16="http://schemas.microsoft.com/office/drawing/2014/main" id="{B336F120-632D-48CB-894D-F0DD920891E7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4"/>
          <p:cNvSpPr/>
          <p:nvPr/>
        </p:nvSpPr>
        <p:spPr>
          <a:xfrm>
            <a:off x="1956240" y="150336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2" name="CustomShape 40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3" name="CustomShape 41"/>
          <p:cNvSpPr/>
          <p:nvPr/>
        </p:nvSpPr>
        <p:spPr>
          <a:xfrm>
            <a:off x="5511240" y="41763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кушать</a:t>
            </a:r>
            <a:endParaRPr dirty="0"/>
          </a:p>
        </p:txBody>
      </p:sp>
      <p:sp>
        <p:nvSpPr>
          <p:cNvPr id="205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6" name="CustomShape 3"/>
          <p:cNvSpPr/>
          <p:nvPr/>
        </p:nvSpPr>
        <p:spPr>
          <a:xfrm>
            <a:off x="152280" y="284724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7" name="CustomShape 4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8" name="CustomShape 5"/>
          <p:cNvSpPr/>
          <p:nvPr/>
        </p:nvSpPr>
        <p:spPr>
          <a:xfrm>
            <a:off x="159840" y="420444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9" name="CustomShape 6"/>
          <p:cNvSpPr/>
          <p:nvPr/>
        </p:nvSpPr>
        <p:spPr>
          <a:xfrm>
            <a:off x="1977022" y="554220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0" name="CustomShape 7"/>
          <p:cNvSpPr/>
          <p:nvPr/>
        </p:nvSpPr>
        <p:spPr>
          <a:xfrm>
            <a:off x="3764520" y="419400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1" name="CustomShape 8"/>
          <p:cNvSpPr/>
          <p:nvPr/>
        </p:nvSpPr>
        <p:spPr>
          <a:xfrm>
            <a:off x="3764520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2" name="CustomShape 9"/>
          <p:cNvSpPr/>
          <p:nvPr/>
        </p:nvSpPr>
        <p:spPr>
          <a:xfrm>
            <a:off x="5562720" y="5562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3" name="CustomShape 10"/>
          <p:cNvSpPr/>
          <p:nvPr/>
        </p:nvSpPr>
        <p:spPr>
          <a:xfrm>
            <a:off x="3772080" y="286200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5" name="CustomShape 12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6" name="CustomShape 13"/>
          <p:cNvSpPr/>
          <p:nvPr/>
        </p:nvSpPr>
        <p:spPr>
          <a:xfrm>
            <a:off x="739152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7" name="CustomShape 14"/>
          <p:cNvSpPr/>
          <p:nvPr/>
        </p:nvSpPr>
        <p:spPr>
          <a:xfrm>
            <a:off x="7391520" y="150660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8" name="CustomShape 15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3" name="CustomShape 20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м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 нравится</a:t>
            </a:r>
            <a:endParaRPr dirty="0"/>
          </a:p>
        </p:txBody>
      </p:sp>
      <p:sp>
        <p:nvSpPr>
          <p:cNvPr id="224" name="CustomShape 21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невкусно</a:t>
            </a:r>
            <a:endParaRPr dirty="0"/>
          </a:p>
        </p:txBody>
      </p:sp>
      <p:sp>
        <p:nvSpPr>
          <p:cNvPr id="225" name="CustomShape 22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остро</a:t>
            </a:r>
            <a:endParaRPr dirty="0"/>
          </a:p>
        </p:txBody>
      </p:sp>
      <p:sp>
        <p:nvSpPr>
          <p:cNvPr id="226" name="CustomShape 23"/>
          <p:cNvSpPr/>
          <p:nvPr/>
        </p:nvSpPr>
        <p:spPr>
          <a:xfrm>
            <a:off x="7340040" y="1503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помельче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27" name="CustomShape 24"/>
          <p:cNvSpPr/>
          <p:nvPr/>
        </p:nvSpPr>
        <p:spPr>
          <a:xfrm>
            <a:off x="734076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228" name="CustomShape 25"/>
          <p:cNvSpPr/>
          <p:nvPr/>
        </p:nvSpPr>
        <p:spPr>
          <a:xfrm>
            <a:off x="1974600" y="4415449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dirty="0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 dirty="0"/>
          </a:p>
        </p:txBody>
      </p:sp>
      <p:sp>
        <p:nvSpPr>
          <p:cNvPr id="231" name="CustomShape 26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 dirty="0"/>
          </a:p>
        </p:txBody>
      </p:sp>
      <p:pic>
        <p:nvPicPr>
          <p:cNvPr id="232" name="Picture 72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233" name="CustomShape 27"/>
          <p:cNvSpPr/>
          <p:nvPr/>
        </p:nvSpPr>
        <p:spPr>
          <a:xfrm>
            <a:off x="7391520" y="28753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4" name="CustomShape 28"/>
          <p:cNvSpPr/>
          <p:nvPr/>
        </p:nvSpPr>
        <p:spPr>
          <a:xfrm>
            <a:off x="1974600" y="4209169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5" name="CustomShape 29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237" name="CustomShape 31"/>
          <p:cNvSpPr/>
          <p:nvPr/>
        </p:nvSpPr>
        <p:spPr>
          <a:xfrm>
            <a:off x="377208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1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Пожалуйста вытрите мне лицо</a:t>
            </a:r>
            <a:endParaRPr sz="1200" dirty="0"/>
          </a:p>
        </p:txBody>
      </p:sp>
      <p:sp>
        <p:nvSpPr>
          <p:cNvPr id="239" name="CustomShape 33"/>
          <p:cNvSpPr/>
          <p:nvPr/>
        </p:nvSpPr>
        <p:spPr>
          <a:xfrm>
            <a:off x="3764520" y="419112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достаточно</a:t>
            </a:r>
            <a:endParaRPr sz="2400" dirty="0"/>
          </a:p>
        </p:txBody>
      </p:sp>
      <p:sp>
        <p:nvSpPr>
          <p:cNvPr id="240" name="CustomShape 34"/>
          <p:cNvSpPr/>
          <p:nvPr/>
        </p:nvSpPr>
        <p:spPr>
          <a:xfrm>
            <a:off x="159840" y="422136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Что у нас на обед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241" name="CustomShape 35"/>
          <p:cNvSpPr/>
          <p:nvPr/>
        </p:nvSpPr>
        <p:spPr>
          <a:xfrm>
            <a:off x="1981080" y="290916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100" dirty="0">
                <a:solidFill>
                  <a:srgbClr val="000000"/>
                </a:solidFill>
                <a:latin typeface="Comic Sans MS"/>
                <a:ea typeface="DejaVu Sans"/>
              </a:rPr>
              <a:t>Можно мне попить</a:t>
            </a:r>
            <a:r>
              <a:rPr lang="en-US" sz="11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sz="1600" dirty="0"/>
          </a:p>
        </p:txBody>
      </p:sp>
      <p:sp>
        <p:nvSpPr>
          <p:cNvPr id="242" name="CustomShape 36"/>
          <p:cNvSpPr/>
          <p:nvPr/>
        </p:nvSpPr>
        <p:spPr>
          <a:xfrm>
            <a:off x="152280" y="287532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Можно мне ещё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243" name="CustomShape 37"/>
          <p:cNvSpPr/>
          <p:nvPr/>
        </p:nvSpPr>
        <p:spPr>
          <a:xfrm>
            <a:off x="1977022" y="554220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с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лишком холодный</a:t>
            </a:r>
            <a:endParaRPr dirty="0"/>
          </a:p>
        </p:txBody>
      </p:sp>
      <p:sp>
        <p:nvSpPr>
          <p:cNvPr id="244" name="CustomShape 38"/>
          <p:cNvSpPr/>
          <p:nvPr/>
        </p:nvSpPr>
        <p:spPr>
          <a:xfrm>
            <a:off x="1974600" y="418864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с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лишком горячий</a:t>
            </a:r>
            <a:endParaRPr dirty="0"/>
          </a:p>
        </p:txBody>
      </p:sp>
      <p:sp>
        <p:nvSpPr>
          <p:cNvPr id="245" name="CustomShape 39"/>
          <p:cNvSpPr/>
          <p:nvPr/>
        </p:nvSpPr>
        <p:spPr>
          <a:xfrm>
            <a:off x="731520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пить</a:t>
            </a:r>
            <a:endParaRPr dirty="0"/>
          </a:p>
        </p:txBody>
      </p:sp>
      <p:pic>
        <p:nvPicPr>
          <p:cNvPr id="246" name="Picture 76"/>
          <p:cNvPicPr/>
          <p:nvPr/>
        </p:nvPicPr>
        <p:blipFill>
          <a:blip r:embed="rId5"/>
          <a:stretch/>
        </p:blipFill>
        <p:spPr>
          <a:xfrm>
            <a:off x="4216320" y="1778040"/>
            <a:ext cx="888120" cy="888120"/>
          </a:xfrm>
          <a:prstGeom prst="rect">
            <a:avLst/>
          </a:prstGeom>
          <a:ln>
            <a:noFill/>
          </a:ln>
        </p:spPr>
      </p:pic>
      <p:pic>
        <p:nvPicPr>
          <p:cNvPr id="247" name="Picture 90"/>
          <p:cNvPicPr/>
          <p:nvPr/>
        </p:nvPicPr>
        <p:blipFill>
          <a:blip r:embed="rId6"/>
          <a:stretch/>
        </p:blipFill>
        <p:spPr>
          <a:xfrm>
            <a:off x="5865480" y="1752480"/>
            <a:ext cx="915480" cy="915480"/>
          </a:xfrm>
          <a:prstGeom prst="rect">
            <a:avLst/>
          </a:prstGeom>
          <a:ln>
            <a:noFill/>
          </a:ln>
        </p:spPr>
      </p:pic>
      <p:pic>
        <p:nvPicPr>
          <p:cNvPr id="248" name="Picture 93"/>
          <p:cNvPicPr/>
          <p:nvPr/>
        </p:nvPicPr>
        <p:blipFill>
          <a:blip r:embed="rId7"/>
          <a:stretch/>
        </p:blipFill>
        <p:spPr>
          <a:xfrm>
            <a:off x="7727400" y="1676520"/>
            <a:ext cx="1035000" cy="1035000"/>
          </a:xfrm>
          <a:prstGeom prst="rect">
            <a:avLst/>
          </a:prstGeom>
          <a:ln>
            <a:noFill/>
          </a:ln>
        </p:spPr>
      </p:pic>
      <p:pic>
        <p:nvPicPr>
          <p:cNvPr id="249" name="Picture 119"/>
          <p:cNvPicPr/>
          <p:nvPr/>
        </p:nvPicPr>
        <p:blipFill>
          <a:blip r:embed="rId8"/>
          <a:stretch/>
        </p:blipFill>
        <p:spPr>
          <a:xfrm>
            <a:off x="596880" y="3200400"/>
            <a:ext cx="774000" cy="774000"/>
          </a:xfrm>
          <a:prstGeom prst="rect">
            <a:avLst/>
          </a:prstGeom>
          <a:ln>
            <a:noFill/>
          </a:ln>
        </p:spPr>
      </p:pic>
      <p:pic>
        <p:nvPicPr>
          <p:cNvPr id="250" name="Picture 122"/>
          <p:cNvPicPr/>
          <p:nvPr/>
        </p:nvPicPr>
        <p:blipFill>
          <a:blip r:embed="rId9"/>
          <a:stretch/>
        </p:blipFill>
        <p:spPr>
          <a:xfrm>
            <a:off x="2273400" y="1778040"/>
            <a:ext cx="939240" cy="939240"/>
          </a:xfrm>
          <a:prstGeom prst="rect">
            <a:avLst/>
          </a:prstGeom>
          <a:ln>
            <a:noFill/>
          </a:ln>
        </p:spPr>
      </p:pic>
      <p:pic>
        <p:nvPicPr>
          <p:cNvPr id="251" name="Picture 123"/>
          <p:cNvPicPr/>
          <p:nvPr/>
        </p:nvPicPr>
        <p:blipFill>
          <a:blip r:embed="rId10"/>
          <a:stretch/>
        </p:blipFill>
        <p:spPr>
          <a:xfrm>
            <a:off x="604080" y="4288320"/>
            <a:ext cx="1103040" cy="1103040"/>
          </a:xfrm>
          <a:prstGeom prst="rect">
            <a:avLst/>
          </a:prstGeom>
          <a:ln>
            <a:noFill/>
          </a:ln>
        </p:spPr>
      </p:pic>
      <p:pic>
        <p:nvPicPr>
          <p:cNvPr id="254" name="Picture 136"/>
          <p:cNvPicPr/>
          <p:nvPr/>
        </p:nvPicPr>
        <p:blipFill>
          <a:blip r:embed="rId11"/>
          <a:stretch/>
        </p:blipFill>
        <p:spPr>
          <a:xfrm>
            <a:off x="2394000" y="4513729"/>
            <a:ext cx="799560" cy="799560"/>
          </a:xfrm>
          <a:prstGeom prst="rect">
            <a:avLst/>
          </a:prstGeom>
          <a:ln>
            <a:noFill/>
          </a:ln>
        </p:spPr>
      </p:pic>
      <p:pic>
        <p:nvPicPr>
          <p:cNvPr id="255" name="Picture 137"/>
          <p:cNvPicPr/>
          <p:nvPr/>
        </p:nvPicPr>
        <p:blipFill>
          <a:blip r:embed="rId12"/>
          <a:stretch/>
        </p:blipFill>
        <p:spPr>
          <a:xfrm>
            <a:off x="2294182" y="5850000"/>
            <a:ext cx="855000" cy="855000"/>
          </a:xfrm>
          <a:prstGeom prst="rect">
            <a:avLst/>
          </a:prstGeom>
          <a:ln>
            <a:noFill/>
          </a:ln>
        </p:spPr>
      </p:pic>
      <p:pic>
        <p:nvPicPr>
          <p:cNvPr id="256" name="Picture 138"/>
          <p:cNvPicPr/>
          <p:nvPr/>
        </p:nvPicPr>
        <p:blipFill>
          <a:blip r:embed="rId13"/>
          <a:stretch/>
        </p:blipFill>
        <p:spPr>
          <a:xfrm>
            <a:off x="152280" y="4529520"/>
            <a:ext cx="659520" cy="659520"/>
          </a:xfrm>
          <a:prstGeom prst="rect">
            <a:avLst/>
          </a:prstGeom>
          <a:ln>
            <a:noFill/>
          </a:ln>
        </p:spPr>
      </p:pic>
      <p:pic>
        <p:nvPicPr>
          <p:cNvPr id="257" name="Picture 140"/>
          <p:cNvPicPr/>
          <p:nvPr/>
        </p:nvPicPr>
        <p:blipFill>
          <a:blip r:embed="rId14"/>
          <a:stretch/>
        </p:blipFill>
        <p:spPr>
          <a:xfrm>
            <a:off x="7696080" y="4381560"/>
            <a:ext cx="1028160" cy="1028160"/>
          </a:xfrm>
          <a:prstGeom prst="rect">
            <a:avLst/>
          </a:prstGeom>
          <a:ln>
            <a:noFill/>
          </a:ln>
        </p:spPr>
      </p:pic>
      <p:pic>
        <p:nvPicPr>
          <p:cNvPr id="258" name="Picture 141"/>
          <p:cNvPicPr/>
          <p:nvPr/>
        </p:nvPicPr>
        <p:blipFill>
          <a:blip r:embed="rId15"/>
          <a:stretch/>
        </p:blipFill>
        <p:spPr>
          <a:xfrm>
            <a:off x="2235600" y="3048480"/>
            <a:ext cx="1040040" cy="1040040"/>
          </a:xfrm>
          <a:prstGeom prst="rect">
            <a:avLst/>
          </a:prstGeom>
          <a:ln>
            <a:noFill/>
          </a:ln>
        </p:spPr>
      </p:pic>
      <p:pic>
        <p:nvPicPr>
          <p:cNvPr id="259" name="Picture 142"/>
          <p:cNvPicPr/>
          <p:nvPr/>
        </p:nvPicPr>
        <p:blipFill>
          <a:blip r:embed="rId16"/>
          <a:stretch/>
        </p:blipFill>
        <p:spPr>
          <a:xfrm>
            <a:off x="4158000" y="3192120"/>
            <a:ext cx="832320" cy="832320"/>
          </a:xfrm>
          <a:prstGeom prst="rect">
            <a:avLst/>
          </a:prstGeom>
          <a:ln>
            <a:noFill/>
          </a:ln>
        </p:spPr>
      </p:pic>
      <p:pic>
        <p:nvPicPr>
          <p:cNvPr id="260" name="Picture 143"/>
          <p:cNvPicPr/>
          <p:nvPr/>
        </p:nvPicPr>
        <p:blipFill>
          <a:blip r:embed="rId17"/>
          <a:stretch/>
        </p:blipFill>
        <p:spPr>
          <a:xfrm>
            <a:off x="4109040" y="4499280"/>
            <a:ext cx="862920" cy="862920"/>
          </a:xfrm>
          <a:prstGeom prst="rect">
            <a:avLst/>
          </a:prstGeom>
          <a:ln>
            <a:noFill/>
          </a:ln>
        </p:spPr>
      </p:pic>
      <p:pic>
        <p:nvPicPr>
          <p:cNvPr id="261" name="Picture 144"/>
          <p:cNvPicPr/>
          <p:nvPr/>
        </p:nvPicPr>
        <p:blipFill>
          <a:blip r:embed="rId17"/>
          <a:srcRect r="42148"/>
          <a:stretch/>
        </p:blipFill>
        <p:spPr>
          <a:xfrm>
            <a:off x="2819520" y="3169440"/>
            <a:ext cx="237240" cy="411120"/>
          </a:xfrm>
          <a:prstGeom prst="rect">
            <a:avLst/>
          </a:prstGeom>
          <a:ln>
            <a:noFill/>
          </a:ln>
        </p:spPr>
      </p:pic>
      <p:pic>
        <p:nvPicPr>
          <p:cNvPr id="264" name="Picture 139"/>
          <p:cNvPicPr/>
          <p:nvPr/>
        </p:nvPicPr>
        <p:blipFill>
          <a:blip r:embed="rId18"/>
          <a:srcRect t="13125" r="25703"/>
          <a:stretch/>
        </p:blipFill>
        <p:spPr>
          <a:xfrm>
            <a:off x="5881320" y="4462560"/>
            <a:ext cx="838080" cy="981000"/>
          </a:xfrm>
          <a:prstGeom prst="rect">
            <a:avLst/>
          </a:prstGeom>
          <a:ln>
            <a:noFill/>
          </a:ln>
        </p:spPr>
      </p:pic>
      <p:sp>
        <p:nvSpPr>
          <p:cNvPr id="267" name="CustomShape 44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8" name="CustomShape 45"/>
          <p:cNvSpPr/>
          <p:nvPr/>
        </p:nvSpPr>
        <p:spPr>
          <a:xfrm>
            <a:off x="5562720" y="286255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пожалуйста</a:t>
            </a:r>
            <a:endParaRPr dirty="0"/>
          </a:p>
        </p:txBody>
      </p:sp>
      <p:sp>
        <p:nvSpPr>
          <p:cNvPr id="269" name="CustomShape 46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спасибо</a:t>
            </a:r>
            <a:endParaRPr dirty="0"/>
          </a:p>
        </p:txBody>
      </p:sp>
      <p:pic>
        <p:nvPicPr>
          <p:cNvPr id="270" name="Picture 96"/>
          <p:cNvPicPr/>
          <p:nvPr/>
        </p:nvPicPr>
        <p:blipFill>
          <a:blip r:embed="rId19"/>
          <a:srcRect t="20273" r="49492"/>
          <a:stretch/>
        </p:blipFill>
        <p:spPr>
          <a:xfrm rot="2694600">
            <a:off x="6050160" y="3196080"/>
            <a:ext cx="481680" cy="761400"/>
          </a:xfrm>
          <a:prstGeom prst="rect">
            <a:avLst/>
          </a:prstGeom>
          <a:ln>
            <a:noFill/>
          </a:ln>
        </p:spPr>
      </p:pic>
      <p:pic>
        <p:nvPicPr>
          <p:cNvPr id="271" name="Picture 97"/>
          <p:cNvPicPr/>
          <p:nvPr/>
        </p:nvPicPr>
        <p:blipFill>
          <a:blip r:embed="rId20"/>
          <a:stretch/>
        </p:blipFill>
        <p:spPr>
          <a:xfrm>
            <a:off x="7654100" y="3048480"/>
            <a:ext cx="1003966" cy="961560"/>
          </a:xfrm>
          <a:prstGeom prst="rect">
            <a:avLst/>
          </a:prstGeom>
          <a:ln>
            <a:noFill/>
          </a:ln>
        </p:spPr>
      </p:pic>
      <p:sp>
        <p:nvSpPr>
          <p:cNvPr id="273" name="Line 47"/>
          <p:cNvSpPr/>
          <p:nvPr/>
        </p:nvSpPr>
        <p:spPr>
          <a:xfrm flipH="1">
            <a:off x="6343560" y="3506040"/>
            <a:ext cx="328680" cy="327600"/>
          </a:xfrm>
          <a:prstGeom prst="line">
            <a:avLst/>
          </a:prstGeom>
          <a:ln w="7632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275" name="CustomShape 49"/>
          <p:cNvSpPr/>
          <p:nvPr/>
        </p:nvSpPr>
        <p:spPr>
          <a:xfrm>
            <a:off x="3772080" y="5528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полный</a:t>
            </a:r>
            <a:endParaRPr dirty="0"/>
          </a:p>
        </p:txBody>
      </p:sp>
      <p:sp>
        <p:nvSpPr>
          <p:cNvPr id="276" name="CustomShape 50"/>
          <p:cNvSpPr/>
          <p:nvPr/>
        </p:nvSpPr>
        <p:spPr>
          <a:xfrm>
            <a:off x="561096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пустой</a:t>
            </a:r>
            <a:endParaRPr dirty="0"/>
          </a:p>
        </p:txBody>
      </p:sp>
      <p:pic>
        <p:nvPicPr>
          <p:cNvPr id="277" name="Picture 102"/>
          <p:cNvPicPr/>
          <p:nvPr/>
        </p:nvPicPr>
        <p:blipFill>
          <a:blip r:embed="rId21"/>
          <a:stretch/>
        </p:blipFill>
        <p:spPr>
          <a:xfrm>
            <a:off x="4019040" y="5786640"/>
            <a:ext cx="918360" cy="918360"/>
          </a:xfrm>
          <a:prstGeom prst="rect">
            <a:avLst/>
          </a:prstGeom>
          <a:ln>
            <a:noFill/>
          </a:ln>
        </p:spPr>
      </p:pic>
      <p:pic>
        <p:nvPicPr>
          <p:cNvPr id="278" name="Picture 103"/>
          <p:cNvPicPr/>
          <p:nvPr/>
        </p:nvPicPr>
        <p:blipFill>
          <a:blip r:embed="rId22"/>
          <a:stretch/>
        </p:blipFill>
        <p:spPr>
          <a:xfrm>
            <a:off x="5956920" y="5867280"/>
            <a:ext cx="824040" cy="82404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Food chat</a:t>
            </a:r>
          </a:p>
        </p:txBody>
      </p:sp>
      <p:sp>
        <p:nvSpPr>
          <p:cNvPr id="83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84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85" name="Picture 69"/>
          <p:cNvPicPr/>
          <p:nvPr/>
        </p:nvPicPr>
        <p:blipFill>
          <a:blip r:embed="rId23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6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7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88" name="Picture 70"/>
          <p:cNvPicPr/>
          <p:nvPr/>
        </p:nvPicPr>
        <p:blipFill>
          <a:blip r:embed="rId24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7" name="CustomShape 20">
            <a:extLst>
              <a:ext uri="{FF2B5EF4-FFF2-40B4-BE49-F238E27FC236}">
                <a16:creationId xmlns:a16="http://schemas.microsoft.com/office/drawing/2014/main" id="{43968218-DAD4-42CA-ADA6-10E089DFCA00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8" name="Picture 69">
            <a:extLst>
              <a:ext uri="{FF2B5EF4-FFF2-40B4-BE49-F238E27FC236}">
                <a16:creationId xmlns:a16="http://schemas.microsoft.com/office/drawing/2014/main" id="{09200939-3E6B-4CFD-9357-41FE85A87694}"/>
              </a:ext>
            </a:extLst>
          </p:cNvPr>
          <p:cNvPicPr/>
          <p:nvPr/>
        </p:nvPicPr>
        <p:blipFill>
          <a:blip r:embed="rId23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9" name="CustomShape 17">
            <a:extLst>
              <a:ext uri="{FF2B5EF4-FFF2-40B4-BE49-F238E27FC236}">
                <a16:creationId xmlns:a16="http://schemas.microsoft.com/office/drawing/2014/main" id="{48A74F3E-7FFC-4EFF-A624-370673D81EBB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80" name="Picture 70">
            <a:extLst>
              <a:ext uri="{FF2B5EF4-FFF2-40B4-BE49-F238E27FC236}">
                <a16:creationId xmlns:a16="http://schemas.microsoft.com/office/drawing/2014/main" id="{13B0C114-9469-4923-9C4D-28097D5CF335}"/>
              </a:ext>
            </a:extLst>
          </p:cNvPr>
          <p:cNvPicPr/>
          <p:nvPr/>
        </p:nvPicPr>
        <p:blipFill>
          <a:blip r:embed="rId24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81" name="CustomShape 26">
            <a:extLst>
              <a:ext uri="{FF2B5EF4-FFF2-40B4-BE49-F238E27FC236}">
                <a16:creationId xmlns:a16="http://schemas.microsoft.com/office/drawing/2014/main" id="{E7154EE9-B6B2-4923-BE7C-1DCADA4D5B4A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82" name="CustomShape 44">
            <a:extLst>
              <a:ext uri="{FF2B5EF4-FFF2-40B4-BE49-F238E27FC236}">
                <a16:creationId xmlns:a16="http://schemas.microsoft.com/office/drawing/2014/main" id="{1D9D471E-ED6E-47B9-9D27-09F9385B5245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CustomShape 1"/>
          <p:cNvSpPr/>
          <p:nvPr/>
        </p:nvSpPr>
        <p:spPr>
          <a:xfrm>
            <a:off x="195305" y="287532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85" name="CustomShape 2"/>
          <p:cNvSpPr/>
          <p:nvPr/>
        </p:nvSpPr>
        <p:spPr>
          <a:xfrm>
            <a:off x="3778117" y="285480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86" name="CustomShape 3"/>
          <p:cNvSpPr/>
          <p:nvPr/>
        </p:nvSpPr>
        <p:spPr>
          <a:xfrm>
            <a:off x="7357415" y="2826707"/>
            <a:ext cx="1599480" cy="12186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87" name="CustomShape 4"/>
          <p:cNvSpPr/>
          <p:nvPr/>
        </p:nvSpPr>
        <p:spPr>
          <a:xfrm>
            <a:off x="1986305" y="287532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90" name="CustomShape 7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91" name="CustomShape 8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7DE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392" name="CustomShape 9"/>
          <p:cNvSpPr/>
          <p:nvPr/>
        </p:nvSpPr>
        <p:spPr>
          <a:xfrm>
            <a:off x="5562720" y="419616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93" name="CustomShape 10"/>
          <p:cNvSpPr/>
          <p:nvPr/>
        </p:nvSpPr>
        <p:spPr>
          <a:xfrm>
            <a:off x="7374993" y="4210043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398" name="CustomShape 15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02" name="CustomShape 19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2404" name="CustomShape 21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Position words</a:t>
            </a:r>
            <a:endParaRPr dirty="0"/>
          </a:p>
        </p:txBody>
      </p:sp>
      <p:sp>
        <p:nvSpPr>
          <p:cNvPr id="2405" name="CustomShape 22"/>
          <p:cNvSpPr/>
          <p:nvPr/>
        </p:nvSpPr>
        <p:spPr>
          <a:xfrm>
            <a:off x="3778117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все</a:t>
            </a:r>
            <a:endParaRPr dirty="0"/>
          </a:p>
        </p:txBody>
      </p:sp>
      <p:sp>
        <p:nvSpPr>
          <p:cNvPr id="2406" name="CustomShape 23"/>
          <p:cNvSpPr/>
          <p:nvPr/>
        </p:nvSpPr>
        <p:spPr>
          <a:xfrm>
            <a:off x="7357415" y="2826707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н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икакой</a:t>
            </a:r>
            <a:endParaRPr dirty="0"/>
          </a:p>
        </p:txBody>
      </p:sp>
      <p:sp>
        <p:nvSpPr>
          <p:cNvPr id="2407" name="CustomShape 24"/>
          <p:cNvSpPr/>
          <p:nvPr/>
        </p:nvSpPr>
        <p:spPr>
          <a:xfrm>
            <a:off x="1986305" y="2876316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тот</a:t>
            </a:r>
            <a:endParaRPr dirty="0"/>
          </a:p>
        </p:txBody>
      </p:sp>
      <p:sp>
        <p:nvSpPr>
          <p:cNvPr id="2408" name="CustomShape 25"/>
          <p:cNvSpPr/>
          <p:nvPr/>
        </p:nvSpPr>
        <p:spPr>
          <a:xfrm>
            <a:off x="208265" y="28593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этот</a:t>
            </a:r>
            <a:endParaRPr dirty="0"/>
          </a:p>
        </p:txBody>
      </p:sp>
      <p:sp>
        <p:nvSpPr>
          <p:cNvPr id="2410" name="CustomShape 27"/>
          <p:cNvSpPr/>
          <p:nvPr/>
        </p:nvSpPr>
        <p:spPr>
          <a:xfrm>
            <a:off x="1956240" y="5583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sp>
        <p:nvSpPr>
          <p:cNvPr id="2411" name="CustomShape 28"/>
          <p:cNvSpPr/>
          <p:nvPr/>
        </p:nvSpPr>
        <p:spPr>
          <a:xfrm>
            <a:off x="5562720" y="305388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2414" name="CustomShape 29"/>
          <p:cNvSpPr/>
          <p:nvPr/>
        </p:nvSpPr>
        <p:spPr>
          <a:xfrm>
            <a:off x="1956240" y="5562720"/>
            <a:ext cx="1599480" cy="1162800"/>
          </a:xfrm>
          <a:prstGeom prst="rect">
            <a:avLst/>
          </a:prstGeom>
          <a:solidFill>
            <a:srgbClr val="FF7DE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415" name="Picture 91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2418" name="CustomShape 31"/>
          <p:cNvSpPr/>
          <p:nvPr/>
        </p:nvSpPr>
        <p:spPr>
          <a:xfrm>
            <a:off x="3772080" y="5562720"/>
            <a:ext cx="1599480" cy="1162800"/>
          </a:xfrm>
          <a:prstGeom prst="rect">
            <a:avLst/>
          </a:prstGeom>
          <a:solidFill>
            <a:srgbClr val="FF7DE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19" name="CustomShape 32"/>
          <p:cNvSpPr/>
          <p:nvPr/>
        </p:nvSpPr>
        <p:spPr>
          <a:xfrm>
            <a:off x="3772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</a:t>
            </a:r>
            <a:endParaRPr dirty="0"/>
          </a:p>
        </p:txBody>
      </p:sp>
      <p:sp>
        <p:nvSpPr>
          <p:cNvPr id="2421" name="CustomShape 34"/>
          <p:cNvSpPr/>
          <p:nvPr/>
        </p:nvSpPr>
        <p:spPr>
          <a:xfrm>
            <a:off x="5562720" y="284760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22" name="CustomShape 35"/>
          <p:cNvSpPr/>
          <p:nvPr/>
        </p:nvSpPr>
        <p:spPr>
          <a:xfrm>
            <a:off x="5537880" y="2847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некоторый</a:t>
            </a:r>
            <a:endParaRPr dirty="0"/>
          </a:p>
        </p:txBody>
      </p:sp>
      <p:sp>
        <p:nvSpPr>
          <p:cNvPr id="2423" name="CustomShape 36">
            <a:hlinkClick r:id="rId5" action="ppaction://hlinksldjump"/>
          </p:cNvPr>
          <p:cNvSpPr/>
          <p:nvPr/>
        </p:nvSpPr>
        <p:spPr>
          <a:xfrm>
            <a:off x="19810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424" name="Picture 110"/>
          <p:cNvPicPr/>
          <p:nvPr/>
        </p:nvPicPr>
        <p:blipFill>
          <a:blip r:embed="rId6"/>
          <a:stretch/>
        </p:blipFill>
        <p:spPr>
          <a:xfrm>
            <a:off x="2463840" y="1854360"/>
            <a:ext cx="735840" cy="735840"/>
          </a:xfrm>
          <a:prstGeom prst="rect">
            <a:avLst/>
          </a:prstGeom>
          <a:ln>
            <a:noFill/>
          </a:ln>
        </p:spPr>
      </p:pic>
      <p:sp>
        <p:nvSpPr>
          <p:cNvPr id="2425" name="CustomShape 37"/>
          <p:cNvSpPr/>
          <p:nvPr/>
        </p:nvSpPr>
        <p:spPr>
          <a:xfrm>
            <a:off x="1988460" y="1515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предлоги</a:t>
            </a:r>
            <a:endParaRPr dirty="0"/>
          </a:p>
        </p:txBody>
      </p:sp>
      <p:sp>
        <p:nvSpPr>
          <p:cNvPr id="2445" name="CustomShape 50"/>
          <p:cNvSpPr/>
          <p:nvPr/>
        </p:nvSpPr>
        <p:spPr>
          <a:xfrm>
            <a:off x="556272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или</a:t>
            </a:r>
            <a:endParaRPr dirty="0"/>
          </a:p>
        </p:txBody>
      </p:sp>
      <p:sp>
        <p:nvSpPr>
          <p:cNvPr id="2446" name="CustomShape 51"/>
          <p:cNvSpPr/>
          <p:nvPr/>
        </p:nvSpPr>
        <p:spPr>
          <a:xfrm>
            <a:off x="1956960" y="5545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</a:t>
            </a:r>
            <a:endParaRPr dirty="0"/>
          </a:p>
        </p:txBody>
      </p:sp>
      <p:sp>
        <p:nvSpPr>
          <p:cNvPr id="2448" name="CustomShape 53"/>
          <p:cNvSpPr/>
          <p:nvPr/>
        </p:nvSpPr>
        <p:spPr>
          <a:xfrm>
            <a:off x="5562720" y="41961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об</a:t>
            </a:r>
            <a:endParaRPr dirty="0"/>
          </a:p>
        </p:txBody>
      </p:sp>
      <p:pic>
        <p:nvPicPr>
          <p:cNvPr id="2449" name="Picture 94"/>
          <p:cNvPicPr/>
          <p:nvPr/>
        </p:nvPicPr>
        <p:blipFill>
          <a:blip r:embed="rId7"/>
          <a:stretch/>
        </p:blipFill>
        <p:spPr>
          <a:xfrm>
            <a:off x="6617520" y="4471520"/>
            <a:ext cx="519840" cy="519840"/>
          </a:xfrm>
          <a:prstGeom prst="rect">
            <a:avLst/>
          </a:prstGeom>
          <a:ln>
            <a:noFill/>
          </a:ln>
        </p:spPr>
      </p:pic>
      <p:pic>
        <p:nvPicPr>
          <p:cNvPr id="2450" name="Picture 95"/>
          <p:cNvPicPr/>
          <p:nvPr/>
        </p:nvPicPr>
        <p:blipFill rotWithShape="1">
          <a:blip r:embed="rId8"/>
          <a:srcRect r="4856" b="20436"/>
          <a:stretch/>
        </p:blipFill>
        <p:spPr>
          <a:xfrm>
            <a:off x="5664607" y="4456019"/>
            <a:ext cx="898085" cy="751019"/>
          </a:xfrm>
          <a:prstGeom prst="rect">
            <a:avLst/>
          </a:prstGeom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39" y="223920"/>
            <a:ext cx="4753669" cy="1243800"/>
          </a:xfrm>
        </p:spPr>
        <p:txBody>
          <a:bodyPr/>
          <a:lstStyle/>
          <a:p>
            <a:r>
              <a:rPr lang="fi-FI" dirty="0"/>
              <a:t>Logic</a:t>
            </a:r>
            <a:r>
              <a:rPr lang="en-US" dirty="0"/>
              <a:t> words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05" y="3119269"/>
            <a:ext cx="451028" cy="862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65" y="3307695"/>
            <a:ext cx="640080" cy="615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t="17194" r="18712" b="28303"/>
          <a:stretch/>
        </p:blipFill>
        <p:spPr>
          <a:xfrm>
            <a:off x="4155440" y="5913120"/>
            <a:ext cx="802640" cy="701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73" y="5867416"/>
            <a:ext cx="670371" cy="684944"/>
          </a:xfrm>
          <a:prstGeom prst="rect">
            <a:avLst/>
          </a:prstGeom>
        </p:spPr>
      </p:pic>
      <p:sp>
        <p:nvSpPr>
          <p:cNvPr id="74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5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6" name="Picture 69"/>
          <p:cNvPicPr/>
          <p:nvPr/>
        </p:nvPicPr>
        <p:blipFill>
          <a:blip r:embed="rId13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7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8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9" name="Picture 70"/>
          <p:cNvPicPr/>
          <p:nvPr/>
        </p:nvPicPr>
        <p:blipFill>
          <a:blip r:embed="rId14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80" name="CustomShape 20">
            <a:extLst>
              <a:ext uri="{FF2B5EF4-FFF2-40B4-BE49-F238E27FC236}">
                <a16:creationId xmlns:a16="http://schemas.microsoft.com/office/drawing/2014/main" id="{F253AA2E-D96D-4C34-A205-1CBBC6449F31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81" name="Picture 69">
            <a:extLst>
              <a:ext uri="{FF2B5EF4-FFF2-40B4-BE49-F238E27FC236}">
                <a16:creationId xmlns:a16="http://schemas.microsoft.com/office/drawing/2014/main" id="{8E431C41-7F81-45F6-92B2-74A417303C7E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2" name="CustomShape 17">
            <a:extLst>
              <a:ext uri="{FF2B5EF4-FFF2-40B4-BE49-F238E27FC236}">
                <a16:creationId xmlns:a16="http://schemas.microsoft.com/office/drawing/2014/main" id="{4C96AE36-73B7-4B28-AFDD-163031A837BC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83" name="Picture 70">
            <a:extLst>
              <a:ext uri="{FF2B5EF4-FFF2-40B4-BE49-F238E27FC236}">
                <a16:creationId xmlns:a16="http://schemas.microsoft.com/office/drawing/2014/main" id="{5FCAA31D-B484-45B9-8604-41F31B893CB1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84" name="CustomShape 26">
            <a:extLst>
              <a:ext uri="{FF2B5EF4-FFF2-40B4-BE49-F238E27FC236}">
                <a16:creationId xmlns:a16="http://schemas.microsoft.com/office/drawing/2014/main" id="{34CCFD23-A51B-40AA-8867-250BD64519DD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85" name="CustomShape 44">
            <a:extLst>
              <a:ext uri="{FF2B5EF4-FFF2-40B4-BE49-F238E27FC236}">
                <a16:creationId xmlns:a16="http://schemas.microsoft.com/office/drawing/2014/main" id="{3CC41932-D119-47EC-9CFA-66DF86E665C6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sp>
        <p:nvSpPr>
          <p:cNvPr id="86" name="CustomShape 7">
            <a:extLst>
              <a:ext uri="{FF2B5EF4-FFF2-40B4-BE49-F238E27FC236}">
                <a16:creationId xmlns:a16="http://schemas.microsoft.com/office/drawing/2014/main" id="{60BE0B2D-8385-45A7-8716-61A1B68C0850}"/>
              </a:ext>
            </a:extLst>
          </p:cNvPr>
          <p:cNvSpPr/>
          <p:nvPr/>
        </p:nvSpPr>
        <p:spPr>
          <a:xfrm>
            <a:off x="168529" y="4221639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7" name="CustomShape 9">
            <a:extLst>
              <a:ext uri="{FF2B5EF4-FFF2-40B4-BE49-F238E27FC236}">
                <a16:creationId xmlns:a16="http://schemas.microsoft.com/office/drawing/2014/main" id="{84DB5E0C-51C3-4B93-A647-4FD9A5608EE6}"/>
              </a:ext>
            </a:extLst>
          </p:cNvPr>
          <p:cNvSpPr/>
          <p:nvPr/>
        </p:nvSpPr>
        <p:spPr>
          <a:xfrm>
            <a:off x="1959529" y="4221639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8" name="CustomShape 10">
            <a:extLst>
              <a:ext uri="{FF2B5EF4-FFF2-40B4-BE49-F238E27FC236}">
                <a16:creationId xmlns:a16="http://schemas.microsoft.com/office/drawing/2014/main" id="{EBB6A483-F1A7-4125-82E8-51A92326D176}"/>
              </a:ext>
            </a:extLst>
          </p:cNvPr>
          <p:cNvSpPr/>
          <p:nvPr/>
        </p:nvSpPr>
        <p:spPr>
          <a:xfrm>
            <a:off x="3750169" y="4221639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1" name="CustomShape 7">
            <a:extLst>
              <a:ext uri="{FF2B5EF4-FFF2-40B4-BE49-F238E27FC236}">
                <a16:creationId xmlns:a16="http://schemas.microsoft.com/office/drawing/2014/main" id="{D106E8FB-069F-4536-9B81-2F53AEB67128}"/>
              </a:ext>
            </a:extLst>
          </p:cNvPr>
          <p:cNvSpPr/>
          <p:nvPr/>
        </p:nvSpPr>
        <p:spPr>
          <a:xfrm>
            <a:off x="3772546" y="1490146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CustomShape 9">
            <a:extLst>
              <a:ext uri="{FF2B5EF4-FFF2-40B4-BE49-F238E27FC236}">
                <a16:creationId xmlns:a16="http://schemas.microsoft.com/office/drawing/2014/main" id="{79C95837-75F8-4494-9B9D-421D4D468219}"/>
              </a:ext>
            </a:extLst>
          </p:cNvPr>
          <p:cNvSpPr/>
          <p:nvPr/>
        </p:nvSpPr>
        <p:spPr>
          <a:xfrm>
            <a:off x="5563546" y="1490146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10">
            <a:extLst>
              <a:ext uri="{FF2B5EF4-FFF2-40B4-BE49-F238E27FC236}">
                <a16:creationId xmlns:a16="http://schemas.microsoft.com/office/drawing/2014/main" id="{9BDB9D31-4C4F-48B4-BAE7-9104901A4A96}"/>
              </a:ext>
            </a:extLst>
          </p:cNvPr>
          <p:cNvSpPr/>
          <p:nvPr/>
        </p:nvSpPr>
        <p:spPr>
          <a:xfrm>
            <a:off x="7354186" y="1490146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FE00ECA7-3B7B-449A-8480-548A94F510F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95" y="5839700"/>
            <a:ext cx="411947" cy="77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6FADC0-F594-4E68-9C55-10F54E840D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14" y="3160067"/>
            <a:ext cx="936445" cy="766183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7CEE4C7D-20B2-421E-A9BC-7334352263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37" y="3150865"/>
            <a:ext cx="1160006" cy="773338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9D63A947-7996-457C-ABB0-785BB5834D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96" y="3201766"/>
            <a:ext cx="1277016" cy="7622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54" name="CustomShape 3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55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56" name="CustomShape 5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57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59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62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63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64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65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66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67" name="CustomShape 16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71" name="CustomShape 20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2473" name="CustomShape 22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вверх</a:t>
            </a:r>
            <a:endParaRPr dirty="0"/>
          </a:p>
        </p:txBody>
      </p:sp>
      <p:sp>
        <p:nvSpPr>
          <p:cNvPr id="2474" name="CustomShape 23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вниз</a:t>
            </a:r>
            <a:endParaRPr dirty="0"/>
          </a:p>
        </p:txBody>
      </p:sp>
      <p:sp>
        <p:nvSpPr>
          <p:cNvPr id="2475" name="CustomShape 24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в</a:t>
            </a:r>
            <a:endParaRPr dirty="0"/>
          </a:p>
        </p:txBody>
      </p:sp>
      <p:sp>
        <p:nvSpPr>
          <p:cNvPr id="2476" name="CustomShape 25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там</a:t>
            </a:r>
            <a:endParaRPr dirty="0"/>
          </a:p>
        </p:txBody>
      </p:sp>
      <p:sp>
        <p:nvSpPr>
          <p:cNvPr id="2477" name="CustomShape 26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посреди</a:t>
            </a:r>
            <a:endParaRPr dirty="0"/>
          </a:p>
        </p:txBody>
      </p:sp>
      <p:sp>
        <p:nvSpPr>
          <p:cNvPr id="2478" name="CustomShape 27"/>
          <p:cNvSpPr/>
          <p:nvPr/>
        </p:nvSpPr>
        <p:spPr>
          <a:xfrm>
            <a:off x="5562720" y="28195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на</a:t>
            </a:r>
            <a:endParaRPr dirty="0"/>
          </a:p>
        </p:txBody>
      </p:sp>
      <p:sp>
        <p:nvSpPr>
          <p:cNvPr id="2479" name="CustomShape 28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</a:t>
            </a:r>
            <a:endParaRPr dirty="0"/>
          </a:p>
        </p:txBody>
      </p:sp>
      <p:sp>
        <p:nvSpPr>
          <p:cNvPr id="2480" name="CustomShape 29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наверху</a:t>
            </a:r>
            <a:endParaRPr dirty="0"/>
          </a:p>
        </p:txBody>
      </p:sp>
      <p:sp>
        <p:nvSpPr>
          <p:cNvPr id="2481" name="CustomShape 30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снизу</a:t>
            </a:r>
            <a:endParaRPr dirty="0"/>
          </a:p>
        </p:txBody>
      </p:sp>
      <p:sp>
        <p:nvSpPr>
          <p:cNvPr id="2482" name="CustomShape 31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под</a:t>
            </a:r>
            <a:endParaRPr dirty="0"/>
          </a:p>
        </p:txBody>
      </p:sp>
      <p:sp>
        <p:nvSpPr>
          <p:cNvPr id="2483" name="CustomShape 32"/>
          <p:cNvSpPr/>
          <p:nvPr/>
        </p:nvSpPr>
        <p:spPr>
          <a:xfrm>
            <a:off x="734004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за</a:t>
            </a:r>
            <a:endParaRPr dirty="0"/>
          </a:p>
        </p:txBody>
      </p:sp>
      <p:pic>
        <p:nvPicPr>
          <p:cNvPr id="2490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pic>
        <p:nvPicPr>
          <p:cNvPr id="2491" name="Picture 71"/>
          <p:cNvPicPr/>
          <p:nvPr/>
        </p:nvPicPr>
        <p:blipFill>
          <a:blip r:embed="rId4"/>
          <a:stretch/>
        </p:blipFill>
        <p:spPr>
          <a:xfrm>
            <a:off x="2362320" y="1835280"/>
            <a:ext cx="774000" cy="774000"/>
          </a:xfrm>
          <a:prstGeom prst="rect">
            <a:avLst/>
          </a:prstGeom>
          <a:ln>
            <a:noFill/>
          </a:ln>
        </p:spPr>
      </p:pic>
      <p:pic>
        <p:nvPicPr>
          <p:cNvPr id="2492" name="Picture 92"/>
          <p:cNvPicPr/>
          <p:nvPr/>
        </p:nvPicPr>
        <p:blipFill>
          <a:blip r:embed="rId5"/>
          <a:stretch/>
        </p:blipFill>
        <p:spPr>
          <a:xfrm>
            <a:off x="4248000" y="1828800"/>
            <a:ext cx="704520" cy="704520"/>
          </a:xfrm>
          <a:prstGeom prst="rect">
            <a:avLst/>
          </a:prstGeom>
          <a:ln>
            <a:noFill/>
          </a:ln>
        </p:spPr>
      </p:pic>
      <p:pic>
        <p:nvPicPr>
          <p:cNvPr id="2493" name="Picture 93"/>
          <p:cNvPicPr/>
          <p:nvPr/>
        </p:nvPicPr>
        <p:blipFill>
          <a:blip r:embed="rId6"/>
          <a:stretch/>
        </p:blipFill>
        <p:spPr>
          <a:xfrm>
            <a:off x="5943600" y="1816200"/>
            <a:ext cx="850320" cy="850320"/>
          </a:xfrm>
          <a:prstGeom prst="rect">
            <a:avLst/>
          </a:prstGeom>
          <a:ln>
            <a:noFill/>
          </a:ln>
        </p:spPr>
      </p:pic>
      <p:sp>
        <p:nvSpPr>
          <p:cNvPr id="2494" name="CustomShape 3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95" name="CustomShape 38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из</a:t>
            </a:r>
            <a:endParaRPr dirty="0"/>
          </a:p>
        </p:txBody>
      </p:sp>
      <p:pic>
        <p:nvPicPr>
          <p:cNvPr id="2496" name="Picture 94"/>
          <p:cNvPicPr/>
          <p:nvPr/>
        </p:nvPicPr>
        <p:blipFill>
          <a:blip r:embed="rId7"/>
          <a:stretch/>
        </p:blipFill>
        <p:spPr>
          <a:xfrm>
            <a:off x="7722000" y="1784520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2497" name="Picture 95"/>
          <p:cNvPicPr/>
          <p:nvPr/>
        </p:nvPicPr>
        <p:blipFill>
          <a:blip r:embed="rId8"/>
          <a:stretch/>
        </p:blipFill>
        <p:spPr>
          <a:xfrm>
            <a:off x="5975280" y="3159720"/>
            <a:ext cx="850320" cy="850320"/>
          </a:xfrm>
          <a:prstGeom prst="rect">
            <a:avLst/>
          </a:prstGeom>
          <a:ln>
            <a:noFill/>
          </a:ln>
        </p:spPr>
      </p:pic>
      <p:pic>
        <p:nvPicPr>
          <p:cNvPr id="2498" name="Picture 96"/>
          <p:cNvPicPr/>
          <p:nvPr/>
        </p:nvPicPr>
        <p:blipFill>
          <a:blip r:embed="rId9"/>
          <a:stretch/>
        </p:blipFill>
        <p:spPr>
          <a:xfrm>
            <a:off x="7722000" y="3130560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2499" name="Picture 97"/>
          <p:cNvPicPr/>
          <p:nvPr/>
        </p:nvPicPr>
        <p:blipFill>
          <a:blip r:embed="rId10"/>
          <a:stretch/>
        </p:blipFill>
        <p:spPr>
          <a:xfrm>
            <a:off x="2527200" y="4495680"/>
            <a:ext cx="748440" cy="748440"/>
          </a:xfrm>
          <a:prstGeom prst="rect">
            <a:avLst/>
          </a:prstGeom>
          <a:ln>
            <a:noFill/>
          </a:ln>
        </p:spPr>
      </p:pic>
      <p:pic>
        <p:nvPicPr>
          <p:cNvPr id="2500" name="Picture 98"/>
          <p:cNvPicPr/>
          <p:nvPr/>
        </p:nvPicPr>
        <p:blipFill>
          <a:blip r:embed="rId11"/>
          <a:stretch/>
        </p:blipFill>
        <p:spPr>
          <a:xfrm>
            <a:off x="4114800" y="4432320"/>
            <a:ext cx="901080" cy="901080"/>
          </a:xfrm>
          <a:prstGeom prst="rect">
            <a:avLst/>
          </a:prstGeom>
          <a:ln>
            <a:noFill/>
          </a:ln>
        </p:spPr>
      </p:pic>
      <p:pic>
        <p:nvPicPr>
          <p:cNvPr id="2501" name="Picture 99"/>
          <p:cNvPicPr/>
          <p:nvPr/>
        </p:nvPicPr>
        <p:blipFill>
          <a:blip r:embed="rId12"/>
          <a:stretch/>
        </p:blipFill>
        <p:spPr>
          <a:xfrm>
            <a:off x="673200" y="4470480"/>
            <a:ext cx="774000" cy="774000"/>
          </a:xfrm>
          <a:prstGeom prst="rect">
            <a:avLst/>
          </a:prstGeom>
          <a:ln>
            <a:noFill/>
          </a:ln>
        </p:spPr>
      </p:pic>
      <p:pic>
        <p:nvPicPr>
          <p:cNvPr id="2502" name="Picture 100"/>
          <p:cNvPicPr/>
          <p:nvPr/>
        </p:nvPicPr>
        <p:blipFill>
          <a:blip r:embed="rId13"/>
          <a:stretch/>
        </p:blipFill>
        <p:spPr>
          <a:xfrm>
            <a:off x="5943600" y="4432320"/>
            <a:ext cx="901080" cy="901080"/>
          </a:xfrm>
          <a:prstGeom prst="rect">
            <a:avLst/>
          </a:prstGeom>
          <a:ln>
            <a:noFill/>
          </a:ln>
        </p:spPr>
      </p:pic>
      <p:pic>
        <p:nvPicPr>
          <p:cNvPr id="2503" name="Picture 101"/>
          <p:cNvPicPr/>
          <p:nvPr/>
        </p:nvPicPr>
        <p:blipFill>
          <a:blip r:embed="rId14"/>
          <a:stretch/>
        </p:blipFill>
        <p:spPr>
          <a:xfrm>
            <a:off x="7696080" y="4400640"/>
            <a:ext cx="1009080" cy="1009080"/>
          </a:xfrm>
          <a:prstGeom prst="rect">
            <a:avLst/>
          </a:prstGeom>
          <a:ln>
            <a:noFill/>
          </a:ln>
        </p:spPr>
      </p:pic>
      <p:sp>
        <p:nvSpPr>
          <p:cNvPr id="2505" name="CustomShape 40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06" name="CustomShape 41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здесь</a:t>
            </a:r>
            <a:endParaRPr dirty="0"/>
          </a:p>
        </p:txBody>
      </p:sp>
      <p:sp>
        <p:nvSpPr>
          <p:cNvPr id="2510" name="CustomShape 45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3818732" cy="1243800"/>
          </a:xfrm>
        </p:spPr>
        <p:txBody>
          <a:bodyPr/>
          <a:lstStyle/>
          <a:p>
            <a:r>
              <a:rPr lang="en-US" dirty="0"/>
              <a:t>Position words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7" b="5318"/>
          <a:stretch/>
        </p:blipFill>
        <p:spPr>
          <a:xfrm>
            <a:off x="2487192" y="3191496"/>
            <a:ext cx="471161" cy="802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00" y="3394476"/>
            <a:ext cx="524256" cy="524256"/>
          </a:xfrm>
          <a:prstGeom prst="rect">
            <a:avLst/>
          </a:prstGeom>
        </p:spPr>
      </p:pic>
      <p:sp>
        <p:nvSpPr>
          <p:cNvPr id="59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0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1" name="Picture 69"/>
          <p:cNvPicPr/>
          <p:nvPr/>
        </p:nvPicPr>
        <p:blipFill>
          <a:blip r:embed="rId17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3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6" name="Picture 70"/>
          <p:cNvPicPr/>
          <p:nvPr/>
        </p:nvPicPr>
        <p:blipFill>
          <a:blip r:embed="rId18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7" name="CustomShape 20">
            <a:extLst>
              <a:ext uri="{FF2B5EF4-FFF2-40B4-BE49-F238E27FC236}">
                <a16:creationId xmlns:a16="http://schemas.microsoft.com/office/drawing/2014/main" id="{AEA77715-EC40-40C2-B3FD-504B55BA223A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68" name="Picture 69">
            <a:extLst>
              <a:ext uri="{FF2B5EF4-FFF2-40B4-BE49-F238E27FC236}">
                <a16:creationId xmlns:a16="http://schemas.microsoft.com/office/drawing/2014/main" id="{BAB7E690-E74F-4933-97A3-BCEDCDAD208F}"/>
              </a:ext>
            </a:extLst>
          </p:cNvPr>
          <p:cNvPicPr/>
          <p:nvPr/>
        </p:nvPicPr>
        <p:blipFill>
          <a:blip r:embed="rId17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9" name="CustomShape 17">
            <a:extLst>
              <a:ext uri="{FF2B5EF4-FFF2-40B4-BE49-F238E27FC236}">
                <a16:creationId xmlns:a16="http://schemas.microsoft.com/office/drawing/2014/main" id="{837D163D-7AFF-4B00-8664-AEE1ABC41EF8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0" name="Picture 70">
            <a:extLst>
              <a:ext uri="{FF2B5EF4-FFF2-40B4-BE49-F238E27FC236}">
                <a16:creationId xmlns:a16="http://schemas.microsoft.com/office/drawing/2014/main" id="{A14A7217-4D4D-47BA-B220-8AD7B8157D79}"/>
              </a:ext>
            </a:extLst>
          </p:cNvPr>
          <p:cNvPicPr/>
          <p:nvPr/>
        </p:nvPicPr>
        <p:blipFill>
          <a:blip r:embed="rId18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1" name="CustomShape 26">
            <a:extLst>
              <a:ext uri="{FF2B5EF4-FFF2-40B4-BE49-F238E27FC236}">
                <a16:creationId xmlns:a16="http://schemas.microsoft.com/office/drawing/2014/main" id="{7BFBB6FD-352F-4705-B10F-3CF741949E53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2" name="CustomShape 44">
            <a:extLst>
              <a:ext uri="{FF2B5EF4-FFF2-40B4-BE49-F238E27FC236}">
                <a16:creationId xmlns:a16="http://schemas.microsoft.com/office/drawing/2014/main" id="{7ED3FD9C-F34E-4626-89FC-24EFE4053C9B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sp>
        <p:nvSpPr>
          <p:cNvPr id="62" name="CustomShape 36">
            <a:hlinkClick r:id="rId19" action="ppaction://hlinksldjump"/>
            <a:extLst>
              <a:ext uri="{FF2B5EF4-FFF2-40B4-BE49-F238E27FC236}">
                <a16:creationId xmlns:a16="http://schemas.microsoft.com/office/drawing/2014/main" id="{9C47CFD8-7BC5-4F82-BFD6-31BFBBA91F0F}"/>
              </a:ext>
            </a:extLst>
          </p:cNvPr>
          <p:cNvSpPr/>
          <p:nvPr/>
        </p:nvSpPr>
        <p:spPr>
          <a:xfrm>
            <a:off x="152280" y="285744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33C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70568BF9-9D47-4DA4-A159-7F819A6859B5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t="17194" r="18712" b="28303"/>
          <a:stretch/>
        </p:blipFill>
        <p:spPr>
          <a:xfrm>
            <a:off x="521339" y="3279240"/>
            <a:ext cx="802640" cy="701040"/>
          </a:xfrm>
          <a:prstGeom prst="rect">
            <a:avLst/>
          </a:prstGeom>
        </p:spPr>
      </p:pic>
      <p:sp>
        <p:nvSpPr>
          <p:cNvPr id="73" name="CustomShape 41">
            <a:extLst>
              <a:ext uri="{FF2B5EF4-FFF2-40B4-BE49-F238E27FC236}">
                <a16:creationId xmlns:a16="http://schemas.microsoft.com/office/drawing/2014/main" id="{824C4272-0441-4769-A907-8E116E47B20D}"/>
              </a:ext>
            </a:extLst>
          </p:cNvPr>
          <p:cNvSpPr/>
          <p:nvPr/>
        </p:nvSpPr>
        <p:spPr>
          <a:xfrm>
            <a:off x="152280" y="290899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логика</a:t>
            </a:r>
            <a:endParaRPr dirty="0"/>
          </a:p>
        </p:txBody>
      </p:sp>
      <p:sp>
        <p:nvSpPr>
          <p:cNvPr id="74" name="CustomShape 5">
            <a:extLst>
              <a:ext uri="{FF2B5EF4-FFF2-40B4-BE49-F238E27FC236}">
                <a16:creationId xmlns:a16="http://schemas.microsoft.com/office/drawing/2014/main" id="{E7C2D8F5-B736-4E93-AD4C-4A7C933DD6AA}"/>
              </a:ext>
            </a:extLst>
          </p:cNvPr>
          <p:cNvSpPr/>
          <p:nvPr/>
        </p:nvSpPr>
        <p:spPr>
          <a:xfrm>
            <a:off x="1955826" y="5525704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5" name="CustomShape 6">
            <a:extLst>
              <a:ext uri="{FF2B5EF4-FFF2-40B4-BE49-F238E27FC236}">
                <a16:creationId xmlns:a16="http://schemas.microsoft.com/office/drawing/2014/main" id="{C7C4BA41-FCD6-4A49-B830-0E727431D7F4}"/>
              </a:ext>
            </a:extLst>
          </p:cNvPr>
          <p:cNvSpPr/>
          <p:nvPr/>
        </p:nvSpPr>
        <p:spPr>
          <a:xfrm>
            <a:off x="5575626" y="5506781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6" name="CustomShape 26">
            <a:extLst>
              <a:ext uri="{FF2B5EF4-FFF2-40B4-BE49-F238E27FC236}">
                <a16:creationId xmlns:a16="http://schemas.microsoft.com/office/drawing/2014/main" id="{8945FD2D-84DC-435F-B129-EBCA7366D380}"/>
              </a:ext>
            </a:extLst>
          </p:cNvPr>
          <p:cNvSpPr/>
          <p:nvPr/>
        </p:nvSpPr>
        <p:spPr>
          <a:xfrm>
            <a:off x="5575626" y="5486261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наружу</a:t>
            </a:r>
            <a:endParaRPr dirty="0"/>
          </a:p>
        </p:txBody>
      </p:sp>
      <p:sp>
        <p:nvSpPr>
          <p:cNvPr id="77" name="CustomShape 30">
            <a:extLst>
              <a:ext uri="{FF2B5EF4-FFF2-40B4-BE49-F238E27FC236}">
                <a16:creationId xmlns:a16="http://schemas.microsoft.com/office/drawing/2014/main" id="{66DBD0DA-1162-44B5-930E-D87EC6A07CD0}"/>
              </a:ext>
            </a:extLst>
          </p:cNvPr>
          <p:cNvSpPr/>
          <p:nvPr/>
        </p:nvSpPr>
        <p:spPr>
          <a:xfrm>
            <a:off x="1955826" y="552570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вместе</a:t>
            </a:r>
            <a:endParaRPr dirty="0"/>
          </a:p>
        </p:txBody>
      </p:sp>
      <p:pic>
        <p:nvPicPr>
          <p:cNvPr id="78" name="Picture 66">
            <a:extLst>
              <a:ext uri="{FF2B5EF4-FFF2-40B4-BE49-F238E27FC236}">
                <a16:creationId xmlns:a16="http://schemas.microsoft.com/office/drawing/2014/main" id="{3F502972-EC15-4577-BB24-EE4275604AB6}"/>
              </a:ext>
            </a:extLst>
          </p:cNvPr>
          <p:cNvPicPr/>
          <p:nvPr/>
        </p:nvPicPr>
        <p:blipFill>
          <a:blip r:embed="rId21"/>
          <a:stretch/>
        </p:blipFill>
        <p:spPr>
          <a:xfrm>
            <a:off x="2337066" y="5828824"/>
            <a:ext cx="935640" cy="935640"/>
          </a:xfrm>
          <a:prstGeom prst="rect">
            <a:avLst/>
          </a:prstGeom>
          <a:ln>
            <a:noFill/>
          </a:ln>
        </p:spPr>
      </p:pic>
      <p:sp>
        <p:nvSpPr>
          <p:cNvPr id="79" name="CustomShape 45">
            <a:extLst>
              <a:ext uri="{FF2B5EF4-FFF2-40B4-BE49-F238E27FC236}">
                <a16:creationId xmlns:a16="http://schemas.microsoft.com/office/drawing/2014/main" id="{32F26A31-E532-4E3A-B5DC-E93E0F6B6DBB}"/>
              </a:ext>
            </a:extLst>
          </p:cNvPr>
          <p:cNvSpPr/>
          <p:nvPr/>
        </p:nvSpPr>
        <p:spPr>
          <a:xfrm>
            <a:off x="3784626" y="5506781"/>
            <a:ext cx="1599480" cy="1162800"/>
          </a:xfrm>
          <a:prstGeom prst="rect">
            <a:avLst/>
          </a:prstGeom>
          <a:solidFill>
            <a:srgbClr val="008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0" name="CustomShape 46">
            <a:extLst>
              <a:ext uri="{FF2B5EF4-FFF2-40B4-BE49-F238E27FC236}">
                <a16:creationId xmlns:a16="http://schemas.microsoft.com/office/drawing/2014/main" id="{8D1F764B-38A0-429C-9F2D-480CBFEA8354}"/>
              </a:ext>
            </a:extLst>
          </p:cNvPr>
          <p:cNvSpPr/>
          <p:nvPr/>
        </p:nvSpPr>
        <p:spPr>
          <a:xfrm>
            <a:off x="3784626" y="5486261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внутрь</a:t>
            </a:r>
            <a:endParaRPr dirty="0"/>
          </a:p>
        </p:txBody>
      </p:sp>
      <p:pic>
        <p:nvPicPr>
          <p:cNvPr id="81" name="Picture 125">
            <a:extLst>
              <a:ext uri="{FF2B5EF4-FFF2-40B4-BE49-F238E27FC236}">
                <a16:creationId xmlns:a16="http://schemas.microsoft.com/office/drawing/2014/main" id="{B16D2A3C-77AB-4505-A4E7-25119BFD4EDD}"/>
              </a:ext>
            </a:extLst>
          </p:cNvPr>
          <p:cNvPicPr/>
          <p:nvPr/>
        </p:nvPicPr>
        <p:blipFill>
          <a:blip r:embed="rId22"/>
          <a:stretch/>
        </p:blipFill>
        <p:spPr>
          <a:xfrm>
            <a:off x="4166226" y="5681381"/>
            <a:ext cx="967680" cy="967680"/>
          </a:xfrm>
          <a:prstGeom prst="rect">
            <a:avLst/>
          </a:prstGeom>
          <a:ln>
            <a:noFill/>
          </a:ln>
        </p:spPr>
      </p:pic>
      <p:pic>
        <p:nvPicPr>
          <p:cNvPr id="82" name="Picture 126">
            <a:extLst>
              <a:ext uri="{FF2B5EF4-FFF2-40B4-BE49-F238E27FC236}">
                <a16:creationId xmlns:a16="http://schemas.microsoft.com/office/drawing/2014/main" id="{39EA0952-13A5-480C-AE55-153BAF2733DC}"/>
              </a:ext>
            </a:extLst>
          </p:cNvPr>
          <p:cNvPicPr/>
          <p:nvPr/>
        </p:nvPicPr>
        <p:blipFill>
          <a:blip r:embed="rId23"/>
          <a:stretch/>
        </p:blipFill>
        <p:spPr>
          <a:xfrm>
            <a:off x="5981706" y="5798741"/>
            <a:ext cx="850320" cy="85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CustomShape 4">
            <a:hlinkClick r:id="rId2" action="ppaction://hlinksldjump"/>
          </p:cNvPr>
          <p:cNvSpPr/>
          <p:nvPr/>
        </p:nvSpPr>
        <p:spPr>
          <a:xfrm>
            <a:off x="1774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19" name="CustomShape 9">
            <a:hlinkClick r:id="rId3" action="ppaction://hlinksldjump"/>
          </p:cNvPr>
          <p:cNvSpPr/>
          <p:nvPr/>
        </p:nvSpPr>
        <p:spPr>
          <a:xfrm>
            <a:off x="37720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3900" strike="noStrike" dirty="0">
              <a:solidFill>
                <a:srgbClr val="000000"/>
              </a:solidFill>
              <a:latin typeface="Comic Sans MS"/>
              <a:ea typeface="DejaVu Sans"/>
            </a:endParaRPr>
          </a:p>
        </p:txBody>
      </p:sp>
      <p:sp>
        <p:nvSpPr>
          <p:cNvPr id="2527" name="CustomShape 17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sp>
        <p:nvSpPr>
          <p:cNvPr id="2529" name="CustomShape 19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breakfast</a:t>
            </a:r>
            <a:endParaRPr/>
          </a:p>
        </p:txBody>
      </p:sp>
      <p:sp>
        <p:nvSpPr>
          <p:cNvPr id="2530" name="CustomShape 20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Числа</a:t>
            </a:r>
            <a:endParaRPr dirty="0"/>
          </a:p>
        </p:txBody>
      </p:sp>
      <p:pic>
        <p:nvPicPr>
          <p:cNvPr id="2539" name="Picture 134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2546" name="CustomShape 33"/>
          <p:cNvSpPr/>
          <p:nvPr/>
        </p:nvSpPr>
        <p:spPr>
          <a:xfrm>
            <a:off x="19562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Things</a:t>
            </a:r>
            <a:endParaRPr/>
          </a:p>
        </p:txBody>
      </p:sp>
      <p:sp>
        <p:nvSpPr>
          <p:cNvPr id="2547" name="CustomShape 34">
            <a:hlinkClick r:id="rId5" action="ppaction://hlinksldjump"/>
          </p:cNvPr>
          <p:cNvSpPr/>
          <p:nvPr/>
        </p:nvSpPr>
        <p:spPr>
          <a:xfrm>
            <a:off x="19810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7DFFCE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3900" strike="noStrike" dirty="0">
              <a:solidFill>
                <a:srgbClr val="000000"/>
              </a:solidFill>
              <a:latin typeface="Comic Sans MS"/>
              <a:ea typeface="DejaVu Sans"/>
            </a:endParaRPr>
          </a:p>
        </p:txBody>
      </p:sp>
      <p:sp>
        <p:nvSpPr>
          <p:cNvPr id="2548" name="CustomShape 35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Частые буквы</a:t>
            </a:r>
            <a:endParaRPr dirty="0"/>
          </a:p>
        </p:txBody>
      </p:sp>
      <p:sp>
        <p:nvSpPr>
          <p:cNvPr id="2552" name="CustomShape 37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5360400" cy="1243800"/>
          </a:xfrm>
        </p:spPr>
        <p:txBody>
          <a:bodyPr/>
          <a:lstStyle/>
          <a:p>
            <a:r>
              <a:rPr lang="fi-FI" dirty="0"/>
              <a:t>Letters and numbers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80" y="1908223"/>
            <a:ext cx="800280" cy="474240"/>
          </a:xfrm>
          <a:prstGeom prst="rect">
            <a:avLst/>
          </a:prstGeom>
        </p:spPr>
      </p:pic>
      <p:sp>
        <p:nvSpPr>
          <p:cNvPr id="42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" name="CustomShape 12"/>
          <p:cNvSpPr/>
          <p:nvPr/>
        </p:nvSpPr>
        <p:spPr>
          <a:xfrm>
            <a:off x="5562720" y="4239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" name="CustomShape 12"/>
          <p:cNvSpPr/>
          <p:nvPr/>
        </p:nvSpPr>
        <p:spPr>
          <a:xfrm>
            <a:off x="5562720" y="5582604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CustomShape 12"/>
          <p:cNvSpPr/>
          <p:nvPr/>
        </p:nvSpPr>
        <p:spPr>
          <a:xfrm>
            <a:off x="7340040" y="285516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CustomShape 12"/>
          <p:cNvSpPr/>
          <p:nvPr/>
        </p:nvSpPr>
        <p:spPr>
          <a:xfrm>
            <a:off x="7340040" y="421956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" name="CustomShape 12"/>
          <p:cNvSpPr/>
          <p:nvPr/>
        </p:nvSpPr>
        <p:spPr>
          <a:xfrm>
            <a:off x="3772080" y="285516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CustomShape 12"/>
          <p:cNvSpPr/>
          <p:nvPr/>
        </p:nvSpPr>
        <p:spPr>
          <a:xfrm>
            <a:off x="3772080" y="421956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" name="CustomShape 12"/>
          <p:cNvSpPr/>
          <p:nvPr/>
        </p:nvSpPr>
        <p:spPr>
          <a:xfrm>
            <a:off x="3772080" y="5562444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" name="CustomShape 12"/>
          <p:cNvSpPr/>
          <p:nvPr/>
        </p:nvSpPr>
        <p:spPr>
          <a:xfrm>
            <a:off x="1994760" y="4239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" name="CustomShape 12"/>
          <p:cNvSpPr/>
          <p:nvPr/>
        </p:nvSpPr>
        <p:spPr>
          <a:xfrm>
            <a:off x="1994760" y="5582604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" name="CustomShape 12"/>
          <p:cNvSpPr/>
          <p:nvPr/>
        </p:nvSpPr>
        <p:spPr>
          <a:xfrm>
            <a:off x="1774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" name="CustomShape 12"/>
          <p:cNvSpPr/>
          <p:nvPr/>
        </p:nvSpPr>
        <p:spPr>
          <a:xfrm>
            <a:off x="177480" y="4239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48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49" name="Picture 69"/>
          <p:cNvPicPr/>
          <p:nvPr/>
        </p:nvPicPr>
        <p:blipFill>
          <a:blip r:embed="rId7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1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2" name="Picture 70"/>
          <p:cNvPicPr/>
          <p:nvPr/>
        </p:nvPicPr>
        <p:blipFill>
          <a:blip r:embed="rId8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3" name="CustomShape 20">
            <a:extLst>
              <a:ext uri="{FF2B5EF4-FFF2-40B4-BE49-F238E27FC236}">
                <a16:creationId xmlns:a16="http://schemas.microsoft.com/office/drawing/2014/main" id="{05DC47CE-3698-45CB-BF8D-4A1487436564}"/>
              </a:ext>
            </a:extLst>
          </p:cNvPr>
          <p:cNvSpPr/>
          <p:nvPr/>
        </p:nvSpPr>
        <p:spPr>
          <a:xfrm>
            <a:off x="177534" y="5554786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64" name="Picture 69">
            <a:extLst>
              <a:ext uri="{FF2B5EF4-FFF2-40B4-BE49-F238E27FC236}">
                <a16:creationId xmlns:a16="http://schemas.microsoft.com/office/drawing/2014/main" id="{E29253B5-7DE1-40EF-93AF-8AB379A3A4ED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565412" y="5721632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5" name="CustomShape 17">
            <a:extLst>
              <a:ext uri="{FF2B5EF4-FFF2-40B4-BE49-F238E27FC236}">
                <a16:creationId xmlns:a16="http://schemas.microsoft.com/office/drawing/2014/main" id="{5537459B-6943-4EFE-A07D-0C76C7ACAD22}"/>
              </a:ext>
            </a:extLst>
          </p:cNvPr>
          <p:cNvSpPr/>
          <p:nvPr/>
        </p:nvSpPr>
        <p:spPr>
          <a:xfrm>
            <a:off x="7365936" y="5574089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66" name="Picture 70">
            <a:extLst>
              <a:ext uri="{FF2B5EF4-FFF2-40B4-BE49-F238E27FC236}">
                <a16:creationId xmlns:a16="http://schemas.microsoft.com/office/drawing/2014/main" id="{E293A748-E514-4901-B52B-A8D077AED334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7845186" y="5855134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7" name="CustomShape 26">
            <a:extLst>
              <a:ext uri="{FF2B5EF4-FFF2-40B4-BE49-F238E27FC236}">
                <a16:creationId xmlns:a16="http://schemas.microsoft.com/office/drawing/2014/main" id="{3848E300-2693-489B-8B91-4A49C786521E}"/>
              </a:ext>
            </a:extLst>
          </p:cNvPr>
          <p:cNvSpPr/>
          <p:nvPr/>
        </p:nvSpPr>
        <p:spPr>
          <a:xfrm>
            <a:off x="155193" y="5606615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68" name="CustomShape 44">
            <a:extLst>
              <a:ext uri="{FF2B5EF4-FFF2-40B4-BE49-F238E27FC236}">
                <a16:creationId xmlns:a16="http://schemas.microsoft.com/office/drawing/2014/main" id="{14F801F4-9C22-4E7A-A379-291E1EB2E1F5}"/>
              </a:ext>
            </a:extLst>
          </p:cNvPr>
          <p:cNvSpPr/>
          <p:nvPr/>
        </p:nvSpPr>
        <p:spPr>
          <a:xfrm>
            <a:off x="7432626" y="560601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sp>
        <p:nvSpPr>
          <p:cNvPr id="50" name="CustomShape 12">
            <a:extLst>
              <a:ext uri="{FF2B5EF4-FFF2-40B4-BE49-F238E27FC236}">
                <a16:creationId xmlns:a16="http://schemas.microsoft.com/office/drawing/2014/main" id="{55E39E1D-3E89-4FFA-B388-4D539E177887}"/>
              </a:ext>
            </a:extLst>
          </p:cNvPr>
          <p:cNvSpPr/>
          <p:nvPr/>
        </p:nvSpPr>
        <p:spPr>
          <a:xfrm>
            <a:off x="5551962" y="1525722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" name="CustomShape 12">
            <a:extLst>
              <a:ext uri="{FF2B5EF4-FFF2-40B4-BE49-F238E27FC236}">
                <a16:creationId xmlns:a16="http://schemas.microsoft.com/office/drawing/2014/main" id="{BF4BA83E-109E-4706-A7BE-64CB74906B03}"/>
              </a:ext>
            </a:extLst>
          </p:cNvPr>
          <p:cNvSpPr/>
          <p:nvPr/>
        </p:nvSpPr>
        <p:spPr>
          <a:xfrm>
            <a:off x="7329282" y="1505562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CustomShape 1">
            <a:hlinkClick r:id="rId9" action="ppaction://hlinksldjump"/>
            <a:extLst>
              <a:ext uri="{FF2B5EF4-FFF2-40B4-BE49-F238E27FC236}">
                <a16:creationId xmlns:a16="http://schemas.microsoft.com/office/drawing/2014/main" id="{A45B5F5E-E214-4987-81F0-F3F21E658FB8}"/>
              </a:ext>
            </a:extLst>
          </p:cNvPr>
          <p:cNvSpPr/>
          <p:nvPr/>
        </p:nvSpPr>
        <p:spPr>
          <a:xfrm>
            <a:off x="1994760" y="28753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7DFFCE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67683113-C747-4E41-BF1E-573CE5D9BF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69" y="3323342"/>
            <a:ext cx="891617" cy="419136"/>
          </a:xfrm>
          <a:prstGeom prst="rect">
            <a:avLst/>
          </a:prstGeom>
        </p:spPr>
      </p:pic>
      <p:sp>
        <p:nvSpPr>
          <p:cNvPr id="71" name="CustomShape 35">
            <a:extLst>
              <a:ext uri="{FF2B5EF4-FFF2-40B4-BE49-F238E27FC236}">
                <a16:creationId xmlns:a16="http://schemas.microsoft.com/office/drawing/2014/main" id="{AFBA716F-07C9-45D8-A9D0-8E2AF4359811}"/>
              </a:ext>
            </a:extLst>
          </p:cNvPr>
          <p:cNvSpPr/>
          <p:nvPr/>
        </p:nvSpPr>
        <p:spPr>
          <a:xfrm>
            <a:off x="1979640" y="2901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Редкие буквы</a:t>
            </a:r>
            <a:endParaRPr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7ADFDBD1-5F3B-4916-8531-7CFAACBAA76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5" t="6188" r="14237" b="29383"/>
          <a:stretch/>
        </p:blipFill>
        <p:spPr>
          <a:xfrm>
            <a:off x="2241769" y="1810062"/>
            <a:ext cx="1182007" cy="67056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3">
            <a:hlinkClick r:id="rId3" action="ppaction://hlinkfile"/>
          </p:cNvPr>
          <p:cNvSpPr/>
          <p:nvPr/>
        </p:nvSpPr>
        <p:spPr>
          <a:xfrm>
            <a:off x="3768012" y="1515441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" name="CustomShape 3">
            <a:hlinkClick r:id="rId4" action="ppaction://hlinkfile"/>
          </p:cNvPr>
          <p:cNvSpPr/>
          <p:nvPr/>
        </p:nvSpPr>
        <p:spPr>
          <a:xfrm>
            <a:off x="5575142" y="553500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53" name="CustomShape 1">
            <a:hlinkClick r:id="rId5" action="ppaction://hlinksldjump"/>
          </p:cNvPr>
          <p:cNvSpPr/>
          <p:nvPr/>
        </p:nvSpPr>
        <p:spPr>
          <a:xfrm>
            <a:off x="177480" y="41911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7DFFCE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54" name="CustomShape 2">
            <a:hlinkClick r:id="rId6" action="ppaction://hlinkfile"/>
          </p:cNvPr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/>
          </a:p>
        </p:txBody>
      </p:sp>
      <p:sp>
        <p:nvSpPr>
          <p:cNvPr id="2555" name="CustomShape 3">
            <a:hlinkClick r:id="rId7" action="ppaction://hlinkfile"/>
          </p:cNvPr>
          <p:cNvSpPr/>
          <p:nvPr/>
        </p:nvSpPr>
        <p:spPr>
          <a:xfrm>
            <a:off x="1981080" y="284414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56" name="CustomShape 4">
            <a:hlinkClick r:id="rId8" action="ppaction://hlinkfile"/>
          </p:cNvPr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CCFFC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57" name="CustomShape 5">
            <a:hlinkClick r:id="rId9" action="ppaction://hlinkfile"/>
          </p:cNvPr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59" name="CustomShape 7">
            <a:hlinkClick r:id="rId10" action="ppaction://hlinkfile"/>
          </p:cNvPr>
          <p:cNvSpPr/>
          <p:nvPr/>
        </p:nvSpPr>
        <p:spPr>
          <a:xfrm>
            <a:off x="3772080" y="284414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60" name="CustomShape 8">
            <a:hlinkClick r:id="rId11" action="ppaction://hlinkfile"/>
          </p:cNvPr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61" name="CustomShape 9">
            <a:hlinkClick r:id="rId12" action="ppaction://hlinkfile"/>
          </p:cNvPr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64" name="CustomShape 12">
            <a:hlinkClick r:id="rId13" action="ppaction://hlinkfile"/>
          </p:cNvPr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65" name="CustomShape 13">
            <a:hlinkClick r:id="rId14" action="ppaction://hlinkfile"/>
          </p:cNvPr>
          <p:cNvSpPr/>
          <p:nvPr/>
        </p:nvSpPr>
        <p:spPr>
          <a:xfrm>
            <a:off x="5562720" y="284414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66" name="CustomShape 14">
            <a:hlinkClick r:id="rId15" action="ppaction://hlinkfile"/>
          </p:cNvPr>
          <p:cNvSpPr/>
          <p:nvPr/>
        </p:nvSpPr>
        <p:spPr>
          <a:xfrm>
            <a:off x="5562720" y="1514478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67" name="CustomShape 15">
            <a:hlinkClick r:id="rId16" action="ppaction://hlinkfile"/>
          </p:cNvPr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68" name="CustomShape 16">
            <a:hlinkClick r:id="rId17" action="ppaction://hlinkfile"/>
          </p:cNvPr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69" name="CustomShape 17">
            <a:hlinkClick r:id="rId18" action="ppaction://hlinkfile"/>
          </p:cNvPr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70" name="CustomShape 18">
            <a:hlinkClick r:id="rId19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74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 dirty="0"/>
          </a:p>
        </p:txBody>
      </p:sp>
      <p:pic>
        <p:nvPicPr>
          <p:cNvPr id="2599" name="Picture 91"/>
          <p:cNvPicPr/>
          <p:nvPr/>
        </p:nvPicPr>
        <p:blipFill>
          <a:blip r:embed="rId20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2604" name="CustomShape 48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Letters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6" y="3161064"/>
            <a:ext cx="1725168" cy="591312"/>
          </a:xfrm>
          <a:prstGeom prst="rect">
            <a:avLst/>
          </a:prstGeom>
        </p:spPr>
      </p:pic>
      <p:sp>
        <p:nvSpPr>
          <p:cNvPr id="52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54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57" name="Picture 69"/>
          <p:cNvPicPr/>
          <p:nvPr/>
        </p:nvPicPr>
        <p:blipFill>
          <a:blip r:embed="rId22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8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0" name="Picture 70"/>
          <p:cNvPicPr/>
          <p:nvPr/>
        </p:nvPicPr>
        <p:blipFill>
          <a:blip r:embed="rId23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22CC9A1-CD57-4318-91C9-836B56D182C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04" y="1511808"/>
            <a:ext cx="1231392" cy="13411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C2597B1-E429-45F5-9578-EFA4B24711D3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10893" r="18526" b="20925"/>
          <a:stretch/>
        </p:blipFill>
        <p:spPr>
          <a:xfrm>
            <a:off x="4073235" y="1682495"/>
            <a:ext cx="1011383" cy="91440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F4B7B07-9445-4436-80FD-27A4A6935E9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60" y="1589285"/>
            <a:ext cx="1603248" cy="13411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9971BD6-6342-40F3-BA14-99B01409420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02" y="2852994"/>
            <a:ext cx="1603248" cy="13411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894FA0A-1D32-4F19-9F20-6482A4BCE65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40" y="2865449"/>
            <a:ext cx="1597152" cy="1341120"/>
          </a:xfrm>
          <a:prstGeom prst="rect">
            <a:avLst/>
          </a:prstGeom>
        </p:spPr>
      </p:pic>
      <p:pic>
        <p:nvPicPr>
          <p:cNvPr id="23" name="Picture 22" descr="A picture containing text, seat&#10;&#10;Description automatically generated">
            <a:extLst>
              <a:ext uri="{FF2B5EF4-FFF2-40B4-BE49-F238E27FC236}">
                <a16:creationId xmlns:a16="http://schemas.microsoft.com/office/drawing/2014/main" id="{8586F0F2-DEF3-412C-A227-E8D40F00E30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86" y="1780165"/>
            <a:ext cx="630959" cy="715087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61378F60-8FE3-44D1-87BD-EFE5C2E3901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3" y="3096124"/>
            <a:ext cx="560305" cy="60340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72A5179-0390-4C29-B723-82F5752DA15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56" y="2860304"/>
            <a:ext cx="1603248" cy="13411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389359E-21B6-4CA5-874E-362C8091F3F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08" y="4206378"/>
            <a:ext cx="1603248" cy="134112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D113476-BAEE-4372-AAB9-D736012EFA4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01" y="4422959"/>
            <a:ext cx="585397" cy="67906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5E1FEE7-3219-417F-B79C-CAAF338AC3D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52" y="4175205"/>
            <a:ext cx="1597152" cy="1341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FF356B1-446B-42FE-98B8-1AFDD1D98E9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856" y="4189937"/>
            <a:ext cx="1597152" cy="134112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B65024D-FF1B-4DCE-8FBE-2832EA53474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53" y="5586902"/>
            <a:ext cx="1597152" cy="134112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DDC340A-119F-4F33-9732-809DE6879B2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42" y="5524556"/>
            <a:ext cx="1597152" cy="1341120"/>
          </a:xfrm>
          <a:prstGeom prst="rect">
            <a:avLst/>
          </a:prstGeom>
        </p:spPr>
      </p:pic>
      <p:sp>
        <p:nvSpPr>
          <p:cNvPr id="78" name="CustomShape 15">
            <a:hlinkClick r:id="rId38" action="ppaction://hlinkfile"/>
            <a:extLst>
              <a:ext uri="{FF2B5EF4-FFF2-40B4-BE49-F238E27FC236}">
                <a16:creationId xmlns:a16="http://schemas.microsoft.com/office/drawing/2014/main" id="{68A99B39-94E5-4D39-B810-1849D41BE80F}"/>
              </a:ext>
            </a:extLst>
          </p:cNvPr>
          <p:cNvSpPr/>
          <p:nvPr/>
        </p:nvSpPr>
        <p:spPr>
          <a:xfrm>
            <a:off x="7357956" y="5524556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0" name="CustomShape 15">
            <a:hlinkClick r:id="rId39" action="ppaction://hlinkfile"/>
            <a:extLst>
              <a:ext uri="{FF2B5EF4-FFF2-40B4-BE49-F238E27FC236}">
                <a16:creationId xmlns:a16="http://schemas.microsoft.com/office/drawing/2014/main" id="{147F3C5D-2635-4614-904D-01B4C1C02C51}"/>
              </a:ext>
            </a:extLst>
          </p:cNvPr>
          <p:cNvSpPr/>
          <p:nvPr/>
        </p:nvSpPr>
        <p:spPr>
          <a:xfrm>
            <a:off x="177512" y="5536183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16746137-8D5B-47C7-9E17-BF33B9CC1F05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86" y="5724841"/>
            <a:ext cx="575344" cy="724934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E2B645F7-333E-4BC2-853B-C4B804C83846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9" y="5807399"/>
            <a:ext cx="657718" cy="798658"/>
          </a:xfrm>
          <a:prstGeom prst="rect">
            <a:avLst/>
          </a:prstGeom>
        </p:spPr>
      </p:pic>
      <p:sp>
        <p:nvSpPr>
          <p:cNvPr id="53" name="CustomShape 10">
            <a:hlinkClick r:id="rId42" action="ppaction://hlinkfile"/>
            <a:extLst>
              <a:ext uri="{FF2B5EF4-FFF2-40B4-BE49-F238E27FC236}">
                <a16:creationId xmlns:a16="http://schemas.microsoft.com/office/drawing/2014/main" id="{F41517C7-D375-4D32-B895-7072130F83A5}"/>
              </a:ext>
            </a:extLst>
          </p:cNvPr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39">
            <a:extLst>
              <a:ext uri="{FF2B5EF4-FFF2-40B4-BE49-F238E27FC236}">
                <a16:creationId xmlns:a16="http://schemas.microsoft.com/office/drawing/2014/main" id="{83FF056B-5926-4807-A60D-9A2B43C11DDD}"/>
              </a:ext>
            </a:extLst>
          </p:cNvPr>
          <p:cNvSpPr/>
          <p:nvPr/>
        </p:nvSpPr>
        <p:spPr>
          <a:xfrm>
            <a:off x="3772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Пробел</a:t>
            </a:r>
            <a:endParaRPr dirty="0"/>
          </a:p>
        </p:txBody>
      </p:sp>
      <p:pic>
        <p:nvPicPr>
          <p:cNvPr id="63" name="Picture 93">
            <a:extLst>
              <a:ext uri="{FF2B5EF4-FFF2-40B4-BE49-F238E27FC236}">
                <a16:creationId xmlns:a16="http://schemas.microsoft.com/office/drawing/2014/main" id="{01EE5C14-8EA0-4210-94C1-61412E1A964B}"/>
              </a:ext>
            </a:extLst>
          </p:cNvPr>
          <p:cNvPicPr/>
          <p:nvPr/>
        </p:nvPicPr>
        <p:blipFill>
          <a:blip r:embed="rId43"/>
          <a:stretch/>
        </p:blipFill>
        <p:spPr>
          <a:xfrm>
            <a:off x="3884040" y="5671714"/>
            <a:ext cx="1388880" cy="1108037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D30B9E5-7477-4F3F-AF51-B859045EC65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4" y="4567323"/>
            <a:ext cx="891617" cy="419136"/>
          </a:xfrm>
          <a:prstGeom prst="rect">
            <a:avLst/>
          </a:prstGeom>
        </p:spPr>
      </p:pic>
      <p:sp>
        <p:nvSpPr>
          <p:cNvPr id="64" name="CustomShape 22">
            <a:extLst>
              <a:ext uri="{FF2B5EF4-FFF2-40B4-BE49-F238E27FC236}">
                <a16:creationId xmlns:a16="http://schemas.microsoft.com/office/drawing/2014/main" id="{1B78C4AA-DD85-412E-91F8-1704165D118A}"/>
              </a:ext>
            </a:extLst>
          </p:cNvPr>
          <p:cNvSpPr/>
          <p:nvPr/>
        </p:nvSpPr>
        <p:spPr>
          <a:xfrm>
            <a:off x="2007576" y="1490046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А</a:t>
            </a:r>
            <a:endParaRPr dirty="0"/>
          </a:p>
        </p:txBody>
      </p:sp>
      <p:sp>
        <p:nvSpPr>
          <p:cNvPr id="65" name="CustomShape 22">
            <a:extLst>
              <a:ext uri="{FF2B5EF4-FFF2-40B4-BE49-F238E27FC236}">
                <a16:creationId xmlns:a16="http://schemas.microsoft.com/office/drawing/2014/main" id="{21702D41-47B4-4921-A575-59B01AA1BB6A}"/>
              </a:ext>
            </a:extLst>
          </p:cNvPr>
          <p:cNvSpPr/>
          <p:nvPr/>
        </p:nvSpPr>
        <p:spPr>
          <a:xfrm>
            <a:off x="3749625" y="1508828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О</a:t>
            </a:r>
            <a:endParaRPr dirty="0"/>
          </a:p>
        </p:txBody>
      </p:sp>
      <p:sp>
        <p:nvSpPr>
          <p:cNvPr id="66" name="CustomShape 22">
            <a:extLst>
              <a:ext uri="{FF2B5EF4-FFF2-40B4-BE49-F238E27FC236}">
                <a16:creationId xmlns:a16="http://schemas.microsoft.com/office/drawing/2014/main" id="{5B9518C0-B243-4620-B716-83CF7DC5A0F0}"/>
              </a:ext>
            </a:extLst>
          </p:cNvPr>
          <p:cNvSpPr/>
          <p:nvPr/>
        </p:nvSpPr>
        <p:spPr>
          <a:xfrm>
            <a:off x="5536557" y="1516762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У</a:t>
            </a:r>
            <a:endParaRPr dirty="0"/>
          </a:p>
        </p:txBody>
      </p:sp>
      <p:sp>
        <p:nvSpPr>
          <p:cNvPr id="79" name="CustomShape 22">
            <a:extLst>
              <a:ext uri="{FF2B5EF4-FFF2-40B4-BE49-F238E27FC236}">
                <a16:creationId xmlns:a16="http://schemas.microsoft.com/office/drawing/2014/main" id="{4CBB9846-FCA7-42F5-854F-DF7A6F97E52C}"/>
              </a:ext>
            </a:extLst>
          </p:cNvPr>
          <p:cNvSpPr/>
          <p:nvPr/>
        </p:nvSpPr>
        <p:spPr>
          <a:xfrm>
            <a:off x="7357405" y="1485716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И</a:t>
            </a:r>
            <a:endParaRPr dirty="0"/>
          </a:p>
        </p:txBody>
      </p:sp>
      <p:sp>
        <p:nvSpPr>
          <p:cNvPr id="81" name="CustomShape 22">
            <a:extLst>
              <a:ext uri="{FF2B5EF4-FFF2-40B4-BE49-F238E27FC236}">
                <a16:creationId xmlns:a16="http://schemas.microsoft.com/office/drawing/2014/main" id="{75CDB370-B1D7-432D-BA2B-F63D1F8DF330}"/>
              </a:ext>
            </a:extLst>
          </p:cNvPr>
          <p:cNvSpPr/>
          <p:nvPr/>
        </p:nvSpPr>
        <p:spPr>
          <a:xfrm>
            <a:off x="1973128" y="2802066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Е</a:t>
            </a:r>
            <a:endParaRPr dirty="0"/>
          </a:p>
        </p:txBody>
      </p:sp>
      <p:sp>
        <p:nvSpPr>
          <p:cNvPr id="82" name="CustomShape 22">
            <a:extLst>
              <a:ext uri="{FF2B5EF4-FFF2-40B4-BE49-F238E27FC236}">
                <a16:creationId xmlns:a16="http://schemas.microsoft.com/office/drawing/2014/main" id="{05B5EE05-FB6B-4284-BE6F-95564FA1FA16}"/>
              </a:ext>
            </a:extLst>
          </p:cNvPr>
          <p:cNvSpPr/>
          <p:nvPr/>
        </p:nvSpPr>
        <p:spPr>
          <a:xfrm>
            <a:off x="3779915" y="2816067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К</a:t>
            </a:r>
            <a:endParaRPr dirty="0"/>
          </a:p>
        </p:txBody>
      </p:sp>
      <p:sp>
        <p:nvSpPr>
          <p:cNvPr id="83" name="CustomShape 22">
            <a:extLst>
              <a:ext uri="{FF2B5EF4-FFF2-40B4-BE49-F238E27FC236}">
                <a16:creationId xmlns:a16="http://schemas.microsoft.com/office/drawing/2014/main" id="{DBD351A0-74B7-4518-9319-2B639F7DD460}"/>
              </a:ext>
            </a:extLst>
          </p:cNvPr>
          <p:cNvSpPr/>
          <p:nvPr/>
        </p:nvSpPr>
        <p:spPr>
          <a:xfrm>
            <a:off x="5558303" y="2802066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Л</a:t>
            </a:r>
            <a:endParaRPr dirty="0"/>
          </a:p>
        </p:txBody>
      </p:sp>
      <p:sp>
        <p:nvSpPr>
          <p:cNvPr id="84" name="CustomShape 22">
            <a:extLst>
              <a:ext uri="{FF2B5EF4-FFF2-40B4-BE49-F238E27FC236}">
                <a16:creationId xmlns:a16="http://schemas.microsoft.com/office/drawing/2014/main" id="{AADD98BD-2E81-4678-B370-CCE0110D0BDC}"/>
              </a:ext>
            </a:extLst>
          </p:cNvPr>
          <p:cNvSpPr/>
          <p:nvPr/>
        </p:nvSpPr>
        <p:spPr>
          <a:xfrm>
            <a:off x="7306435" y="2847738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М</a:t>
            </a:r>
            <a:endParaRPr dirty="0"/>
          </a:p>
        </p:txBody>
      </p:sp>
      <p:sp>
        <p:nvSpPr>
          <p:cNvPr id="85" name="CustomShape 22">
            <a:extLst>
              <a:ext uri="{FF2B5EF4-FFF2-40B4-BE49-F238E27FC236}">
                <a16:creationId xmlns:a16="http://schemas.microsoft.com/office/drawing/2014/main" id="{56CDB1C5-CC60-4074-BD2F-98FE1ACCB49B}"/>
              </a:ext>
            </a:extLst>
          </p:cNvPr>
          <p:cNvSpPr/>
          <p:nvPr/>
        </p:nvSpPr>
        <p:spPr>
          <a:xfrm>
            <a:off x="2003808" y="4161123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Н</a:t>
            </a:r>
            <a:endParaRPr dirty="0"/>
          </a:p>
        </p:txBody>
      </p:sp>
      <p:sp>
        <p:nvSpPr>
          <p:cNvPr id="86" name="CustomShape 22">
            <a:extLst>
              <a:ext uri="{FF2B5EF4-FFF2-40B4-BE49-F238E27FC236}">
                <a16:creationId xmlns:a16="http://schemas.microsoft.com/office/drawing/2014/main" id="{FB2131A5-5F19-40C8-9004-54728F05FD37}"/>
              </a:ext>
            </a:extLst>
          </p:cNvPr>
          <p:cNvSpPr/>
          <p:nvPr/>
        </p:nvSpPr>
        <p:spPr>
          <a:xfrm>
            <a:off x="3759456" y="4177409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П</a:t>
            </a:r>
            <a:endParaRPr dirty="0"/>
          </a:p>
        </p:txBody>
      </p:sp>
      <p:sp>
        <p:nvSpPr>
          <p:cNvPr id="87" name="CustomShape 22">
            <a:extLst>
              <a:ext uri="{FF2B5EF4-FFF2-40B4-BE49-F238E27FC236}">
                <a16:creationId xmlns:a16="http://schemas.microsoft.com/office/drawing/2014/main" id="{41B31310-0C7B-4250-9866-92DAB2C0C152}"/>
              </a:ext>
            </a:extLst>
          </p:cNvPr>
          <p:cNvSpPr/>
          <p:nvPr/>
        </p:nvSpPr>
        <p:spPr>
          <a:xfrm>
            <a:off x="5526288" y="4177409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Р</a:t>
            </a:r>
            <a:endParaRPr dirty="0"/>
          </a:p>
        </p:txBody>
      </p:sp>
      <p:sp>
        <p:nvSpPr>
          <p:cNvPr id="88" name="CustomShape 22">
            <a:extLst>
              <a:ext uri="{FF2B5EF4-FFF2-40B4-BE49-F238E27FC236}">
                <a16:creationId xmlns:a16="http://schemas.microsoft.com/office/drawing/2014/main" id="{536C0313-0472-43BB-9758-CCFECC5D8366}"/>
              </a:ext>
            </a:extLst>
          </p:cNvPr>
          <p:cNvSpPr/>
          <p:nvPr/>
        </p:nvSpPr>
        <p:spPr>
          <a:xfrm>
            <a:off x="7326010" y="4189254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С</a:t>
            </a:r>
            <a:endParaRPr dirty="0"/>
          </a:p>
        </p:txBody>
      </p:sp>
      <p:sp>
        <p:nvSpPr>
          <p:cNvPr id="89" name="CustomShape 22">
            <a:extLst>
              <a:ext uri="{FF2B5EF4-FFF2-40B4-BE49-F238E27FC236}">
                <a16:creationId xmlns:a16="http://schemas.microsoft.com/office/drawing/2014/main" id="{459A5F94-F20E-479F-A597-0E8905F736D3}"/>
              </a:ext>
            </a:extLst>
          </p:cNvPr>
          <p:cNvSpPr/>
          <p:nvPr/>
        </p:nvSpPr>
        <p:spPr>
          <a:xfrm>
            <a:off x="164534" y="5510557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</a:t>
            </a:r>
            <a:endParaRPr dirty="0"/>
          </a:p>
        </p:txBody>
      </p:sp>
      <p:sp>
        <p:nvSpPr>
          <p:cNvPr id="90" name="CustomShape 22">
            <a:extLst>
              <a:ext uri="{FF2B5EF4-FFF2-40B4-BE49-F238E27FC236}">
                <a16:creationId xmlns:a16="http://schemas.microsoft.com/office/drawing/2014/main" id="{EB1528CF-3CDB-472C-B2EA-BC0E266D7150}"/>
              </a:ext>
            </a:extLst>
          </p:cNvPr>
          <p:cNvSpPr/>
          <p:nvPr/>
        </p:nvSpPr>
        <p:spPr>
          <a:xfrm>
            <a:off x="1993696" y="5501778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Т</a:t>
            </a:r>
            <a:endParaRPr dirty="0"/>
          </a:p>
        </p:txBody>
      </p:sp>
      <p:sp>
        <p:nvSpPr>
          <p:cNvPr id="91" name="CustomShape 22">
            <a:extLst>
              <a:ext uri="{FF2B5EF4-FFF2-40B4-BE49-F238E27FC236}">
                <a16:creationId xmlns:a16="http://schemas.microsoft.com/office/drawing/2014/main" id="{0539DA4B-B959-4520-9AE3-6761724C38F3}"/>
              </a:ext>
            </a:extLst>
          </p:cNvPr>
          <p:cNvSpPr/>
          <p:nvPr/>
        </p:nvSpPr>
        <p:spPr>
          <a:xfrm>
            <a:off x="5514861" y="5537504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В</a:t>
            </a:r>
            <a:endParaRPr dirty="0"/>
          </a:p>
        </p:txBody>
      </p:sp>
      <p:sp>
        <p:nvSpPr>
          <p:cNvPr id="92" name="CustomShape 22">
            <a:extLst>
              <a:ext uri="{FF2B5EF4-FFF2-40B4-BE49-F238E27FC236}">
                <a16:creationId xmlns:a16="http://schemas.microsoft.com/office/drawing/2014/main" id="{269A0B80-C6A1-44FA-970C-076689009111}"/>
              </a:ext>
            </a:extLst>
          </p:cNvPr>
          <p:cNvSpPr/>
          <p:nvPr/>
        </p:nvSpPr>
        <p:spPr>
          <a:xfrm>
            <a:off x="7342284" y="5519533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Я</a:t>
            </a:r>
            <a:endParaRPr dirty="0"/>
          </a:p>
        </p:txBody>
      </p:sp>
      <p:sp>
        <p:nvSpPr>
          <p:cNvPr id="93" name="CustomShape 22">
            <a:extLst>
              <a:ext uri="{FF2B5EF4-FFF2-40B4-BE49-F238E27FC236}">
                <a16:creationId xmlns:a16="http://schemas.microsoft.com/office/drawing/2014/main" id="{5D5B39E6-BF79-4948-840A-20E145A32DD2}"/>
              </a:ext>
            </a:extLst>
          </p:cNvPr>
          <p:cNvSpPr/>
          <p:nvPr/>
        </p:nvSpPr>
        <p:spPr>
          <a:xfrm>
            <a:off x="192230" y="4218894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Еще буквы</a:t>
            </a:r>
            <a:endParaRPr dirty="0"/>
          </a:p>
        </p:txBody>
      </p:sp>
      <p:sp>
        <p:nvSpPr>
          <p:cNvPr id="94" name="CustomShape 22">
            <a:extLst>
              <a:ext uri="{FF2B5EF4-FFF2-40B4-BE49-F238E27FC236}">
                <a16:creationId xmlns:a16="http://schemas.microsoft.com/office/drawing/2014/main" id="{A82C2123-B248-4C3E-8162-964C5C624C12}"/>
              </a:ext>
            </a:extLst>
          </p:cNvPr>
          <p:cNvSpPr/>
          <p:nvPr/>
        </p:nvSpPr>
        <p:spPr>
          <a:xfrm>
            <a:off x="198275" y="28753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Удалить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5">
            <a:hlinkClick r:id="rId3" action="ppaction://hlinkfile"/>
            <a:extLst>
              <a:ext uri="{FF2B5EF4-FFF2-40B4-BE49-F238E27FC236}">
                <a16:creationId xmlns:a16="http://schemas.microsoft.com/office/drawing/2014/main" id="{505E0129-93EC-4419-B030-6ED42A7725D8}"/>
              </a:ext>
            </a:extLst>
          </p:cNvPr>
          <p:cNvSpPr/>
          <p:nvPr/>
        </p:nvSpPr>
        <p:spPr>
          <a:xfrm>
            <a:off x="5563080" y="419994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" name="CustomShape 2">
            <a:hlinkClick r:id="rId4" action="ppaction://hlinkfile"/>
          </p:cNvPr>
          <p:cNvSpPr/>
          <p:nvPr/>
        </p:nvSpPr>
        <p:spPr>
          <a:xfrm>
            <a:off x="3771900" y="1502724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" name="CustomShape 15">
            <a:hlinkClick r:id="rId5" action="ppaction://hlinkfile"/>
          </p:cNvPr>
          <p:cNvSpPr/>
          <p:nvPr/>
        </p:nvSpPr>
        <p:spPr>
          <a:xfrm>
            <a:off x="7340040" y="553500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05" name="CustomShape 1">
            <a:hlinkClick r:id="rId6" action="ppaction://hlinksldjump"/>
          </p:cNvPr>
          <p:cNvSpPr/>
          <p:nvPr/>
        </p:nvSpPr>
        <p:spPr>
          <a:xfrm>
            <a:off x="177480" y="41911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7DFFCE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06" name="CustomShape 2">
            <a:hlinkClick r:id="rId7" action="ppaction://hlinkfile"/>
          </p:cNvPr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07" name="CustomShape 3">
            <a:hlinkClick r:id="rId8" action="ppaction://hlinkfile"/>
          </p:cNvPr>
          <p:cNvSpPr/>
          <p:nvPr/>
        </p:nvSpPr>
        <p:spPr>
          <a:xfrm>
            <a:off x="1981080" y="284414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09" name="CustomShape 5">
            <a:hlinkClick r:id="rId9" action="ppaction://hlinkfile"/>
          </p:cNvPr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11" name="CustomShape 7">
            <a:hlinkClick r:id="rId10" action="ppaction://hlinkfile"/>
          </p:cNvPr>
          <p:cNvSpPr/>
          <p:nvPr/>
        </p:nvSpPr>
        <p:spPr>
          <a:xfrm>
            <a:off x="3772080" y="284414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12" name="CustomShape 8">
            <a:hlinkClick r:id="rId11" action="ppaction://hlinkfile"/>
          </p:cNvPr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13" name="CustomShape 9">
            <a:hlinkClick r:id="rId12" action="ppaction://hlinkfile"/>
          </p:cNvPr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14" name="CustomShape 10">
            <a:hlinkClick r:id="rId13" action="ppaction://hlinkfile"/>
          </p:cNvPr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17" name="CustomShape 13">
            <a:hlinkClick r:id="rId14" action="ppaction://hlinkfile"/>
          </p:cNvPr>
          <p:cNvSpPr/>
          <p:nvPr/>
        </p:nvSpPr>
        <p:spPr>
          <a:xfrm>
            <a:off x="5562720" y="284414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18" name="CustomShape 14">
            <a:hlinkClick r:id="rId15" action="ppaction://hlinkfile"/>
          </p:cNvPr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19" name="CustomShape 15">
            <a:hlinkClick r:id="rId16" action="ppaction://hlinkfile"/>
          </p:cNvPr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20" name="CustomShape 16">
            <a:hlinkClick r:id="rId17" action="ppaction://hlinkfile"/>
          </p:cNvPr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21" name="CustomShape 17">
            <a:hlinkClick r:id="rId18" action="ppaction://hlinkfile"/>
          </p:cNvPr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22" name="CustomShape 18">
            <a:hlinkClick r:id="rId19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26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2643" name="CustomShape 39"/>
          <p:cNvSpPr/>
          <p:nvPr/>
        </p:nvSpPr>
        <p:spPr>
          <a:xfrm>
            <a:off x="3772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Пробел</a:t>
            </a:r>
            <a:endParaRPr dirty="0"/>
          </a:p>
        </p:txBody>
      </p:sp>
      <p:pic>
        <p:nvPicPr>
          <p:cNvPr id="2651" name="Picture 91"/>
          <p:cNvPicPr/>
          <p:nvPr/>
        </p:nvPicPr>
        <p:blipFill>
          <a:blip r:embed="rId20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pic>
        <p:nvPicPr>
          <p:cNvPr id="2654" name="Picture 93"/>
          <p:cNvPicPr/>
          <p:nvPr/>
        </p:nvPicPr>
        <p:blipFill>
          <a:blip r:embed="rId21"/>
          <a:stretch/>
        </p:blipFill>
        <p:spPr>
          <a:xfrm>
            <a:off x="3884040" y="5671714"/>
            <a:ext cx="1388880" cy="1108037"/>
          </a:xfrm>
          <a:prstGeom prst="rect">
            <a:avLst/>
          </a:prstGeom>
          <a:ln>
            <a:noFill/>
          </a:ln>
        </p:spPr>
      </p:pic>
      <p:sp>
        <p:nvSpPr>
          <p:cNvPr id="2655" name="CustomShape 47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5" t="6188" r="14237" b="29383"/>
          <a:stretch/>
        </p:blipFill>
        <p:spPr>
          <a:xfrm>
            <a:off x="380880" y="4459405"/>
            <a:ext cx="1182007" cy="670561"/>
          </a:xfrm>
          <a:prstGeom prst="rect">
            <a:avLst/>
          </a:prstGeom>
        </p:spPr>
      </p:pic>
      <p:sp>
        <p:nvSpPr>
          <p:cNvPr id="52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53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55" name="Picture 69"/>
          <p:cNvPicPr/>
          <p:nvPr/>
        </p:nvPicPr>
        <p:blipFill>
          <a:blip r:embed="rId23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7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59" name="Picture 70"/>
          <p:cNvPicPr/>
          <p:nvPr/>
        </p:nvPicPr>
        <p:blipFill>
          <a:blip r:embed="rId24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2D4CB7-52B0-4847-B032-521ACFFDA57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18" y="1828332"/>
            <a:ext cx="387092" cy="5591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D49158-3349-467D-9407-E67F466B3AD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77" y="1752648"/>
            <a:ext cx="525362" cy="685256"/>
          </a:xfrm>
          <a:prstGeom prst="rect">
            <a:avLst/>
          </a:prstGeom>
        </p:spPr>
      </p:pic>
      <p:sp>
        <p:nvSpPr>
          <p:cNvPr id="60" name="CustomShape 15">
            <a:hlinkClick r:id="rId27" action="ppaction://hlinkfile"/>
            <a:extLst>
              <a:ext uri="{FF2B5EF4-FFF2-40B4-BE49-F238E27FC236}">
                <a16:creationId xmlns:a16="http://schemas.microsoft.com/office/drawing/2014/main" id="{048FF36E-D00A-41FD-93A3-674051451498}"/>
              </a:ext>
            </a:extLst>
          </p:cNvPr>
          <p:cNvSpPr/>
          <p:nvPr/>
        </p:nvSpPr>
        <p:spPr>
          <a:xfrm>
            <a:off x="180000" y="552744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88B74A7-0096-40F2-9A83-1D2769D158A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90" y="1806071"/>
            <a:ext cx="507224" cy="58441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3D51BEA-7DFE-49BB-8446-D8B47D6BA3E7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9" t="21157" r="37271" b="35729"/>
          <a:stretch/>
        </p:blipFill>
        <p:spPr>
          <a:xfrm>
            <a:off x="7906871" y="1775012"/>
            <a:ext cx="416858" cy="578223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66B0AC-1E68-4B96-8F1A-8D187ADD053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23" y="3144193"/>
            <a:ext cx="526925" cy="599247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0A1854DA-06AE-4822-9FE6-BC8C8060818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49" y="3153989"/>
            <a:ext cx="571701" cy="53994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5311C80-55FC-4676-8A13-6A93E072F3D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76" y="2887938"/>
            <a:ext cx="1597152" cy="134112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AD681674-5AA1-4A3F-8E62-C9A82ED4DE6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71" y="3135745"/>
            <a:ext cx="517057" cy="6488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679699B-211C-457F-A9B1-FABB10FC024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23" y="4452803"/>
            <a:ext cx="524060" cy="635563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D208707D-6B5B-4E24-A6D4-3B72FC13451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8" y="5787017"/>
            <a:ext cx="619744" cy="690863"/>
          </a:xfrm>
          <a:prstGeom prst="rect">
            <a:avLst/>
          </a:prstGeom>
        </p:spPr>
      </p:pic>
      <p:sp>
        <p:nvSpPr>
          <p:cNvPr id="73" name="CustomShape 15">
            <a:hlinkClick r:id="rId36" action="ppaction://hlinkfile"/>
            <a:extLst>
              <a:ext uri="{FF2B5EF4-FFF2-40B4-BE49-F238E27FC236}">
                <a16:creationId xmlns:a16="http://schemas.microsoft.com/office/drawing/2014/main" id="{CBB90569-0DF4-4BC7-847F-FC4251274489}"/>
              </a:ext>
            </a:extLst>
          </p:cNvPr>
          <p:cNvSpPr/>
          <p:nvPr/>
        </p:nvSpPr>
        <p:spPr>
          <a:xfrm>
            <a:off x="5562363" y="5550644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0DDFD125-FC07-4161-AF88-92AF3112C9A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15" y="4461516"/>
            <a:ext cx="551650" cy="6895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9F96B2C-EE34-426F-8A18-11CCBF7B64C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46" y="4460071"/>
            <a:ext cx="525362" cy="67383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B9EE223-0782-463B-9A54-0BBE8ADFA38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70" y="4477450"/>
            <a:ext cx="499458" cy="6356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08173A5-E8BC-4719-9BEA-90C785609B9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58" y="5845388"/>
            <a:ext cx="397490" cy="596235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0D8E5C40-05C3-4BF0-B288-994DA3894F3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643" y="5875177"/>
            <a:ext cx="520429" cy="550454"/>
          </a:xfrm>
          <a:prstGeom prst="rect">
            <a:avLst/>
          </a:prstGeom>
        </p:spPr>
      </p:pic>
      <p:sp>
        <p:nvSpPr>
          <p:cNvPr id="89" name="CustomShape 4">
            <a:hlinkClick r:id="rId42" action="ppaction://hlinkfile"/>
            <a:extLst>
              <a:ext uri="{FF2B5EF4-FFF2-40B4-BE49-F238E27FC236}">
                <a16:creationId xmlns:a16="http://schemas.microsoft.com/office/drawing/2014/main" id="{F6F8E26D-BD9E-4621-88D8-3F7C7C6B5D01}"/>
              </a:ext>
            </a:extLst>
          </p:cNvPr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CCFFC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7CB40FF-3974-4976-93D7-682479CF3584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6" y="3161064"/>
            <a:ext cx="1725168" cy="59131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D8BF8D1-F820-4C5B-8863-243E61294ABC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18" y="5845388"/>
            <a:ext cx="492847" cy="618926"/>
          </a:xfrm>
          <a:prstGeom prst="rect">
            <a:avLst/>
          </a:prstGeom>
        </p:spPr>
      </p:pic>
      <p:sp>
        <p:nvSpPr>
          <p:cNvPr id="61" name="CustomShape 22">
            <a:extLst>
              <a:ext uri="{FF2B5EF4-FFF2-40B4-BE49-F238E27FC236}">
                <a16:creationId xmlns:a16="http://schemas.microsoft.com/office/drawing/2014/main" id="{E81B3622-3584-468E-A193-A9FC13657F45}"/>
              </a:ext>
            </a:extLst>
          </p:cNvPr>
          <p:cNvSpPr/>
          <p:nvPr/>
        </p:nvSpPr>
        <p:spPr>
          <a:xfrm>
            <a:off x="7357405" y="1485716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З</a:t>
            </a:r>
            <a:endParaRPr dirty="0"/>
          </a:p>
        </p:txBody>
      </p:sp>
      <p:sp>
        <p:nvSpPr>
          <p:cNvPr id="63" name="CustomShape 22">
            <a:extLst>
              <a:ext uri="{FF2B5EF4-FFF2-40B4-BE49-F238E27FC236}">
                <a16:creationId xmlns:a16="http://schemas.microsoft.com/office/drawing/2014/main" id="{97FF9028-680F-4B86-828E-87B84E5C9CC4}"/>
              </a:ext>
            </a:extLst>
          </p:cNvPr>
          <p:cNvSpPr/>
          <p:nvPr/>
        </p:nvSpPr>
        <p:spPr>
          <a:xfrm>
            <a:off x="5538996" y="1481735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Ж</a:t>
            </a:r>
            <a:endParaRPr dirty="0"/>
          </a:p>
        </p:txBody>
      </p:sp>
      <p:sp>
        <p:nvSpPr>
          <p:cNvPr id="64" name="CustomShape 22">
            <a:extLst>
              <a:ext uri="{FF2B5EF4-FFF2-40B4-BE49-F238E27FC236}">
                <a16:creationId xmlns:a16="http://schemas.microsoft.com/office/drawing/2014/main" id="{C716F0B2-AE0B-4F0D-9701-5DCA1DBF8AA4}"/>
              </a:ext>
            </a:extLst>
          </p:cNvPr>
          <p:cNvSpPr/>
          <p:nvPr/>
        </p:nvSpPr>
        <p:spPr>
          <a:xfrm>
            <a:off x="3778740" y="1493988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Г</a:t>
            </a:r>
            <a:endParaRPr dirty="0"/>
          </a:p>
        </p:txBody>
      </p:sp>
      <p:sp>
        <p:nvSpPr>
          <p:cNvPr id="65" name="CustomShape 22">
            <a:extLst>
              <a:ext uri="{FF2B5EF4-FFF2-40B4-BE49-F238E27FC236}">
                <a16:creationId xmlns:a16="http://schemas.microsoft.com/office/drawing/2014/main" id="{C8AAD56D-374B-40DE-A7D8-3CF95102D9E0}"/>
              </a:ext>
            </a:extLst>
          </p:cNvPr>
          <p:cNvSpPr/>
          <p:nvPr/>
        </p:nvSpPr>
        <p:spPr>
          <a:xfrm>
            <a:off x="1974240" y="1493139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Б</a:t>
            </a:r>
            <a:endParaRPr dirty="0"/>
          </a:p>
        </p:txBody>
      </p:sp>
      <p:sp>
        <p:nvSpPr>
          <p:cNvPr id="67" name="CustomShape 22">
            <a:extLst>
              <a:ext uri="{FF2B5EF4-FFF2-40B4-BE49-F238E27FC236}">
                <a16:creationId xmlns:a16="http://schemas.microsoft.com/office/drawing/2014/main" id="{72BAC217-6A81-4D6C-8117-A90D3CA2318C}"/>
              </a:ext>
            </a:extLst>
          </p:cNvPr>
          <p:cNvSpPr/>
          <p:nvPr/>
        </p:nvSpPr>
        <p:spPr>
          <a:xfrm>
            <a:off x="7319978" y="2811046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Ц</a:t>
            </a:r>
            <a:endParaRPr dirty="0"/>
          </a:p>
        </p:txBody>
      </p:sp>
      <p:sp>
        <p:nvSpPr>
          <p:cNvPr id="68" name="CustomShape 22">
            <a:extLst>
              <a:ext uri="{FF2B5EF4-FFF2-40B4-BE49-F238E27FC236}">
                <a16:creationId xmlns:a16="http://schemas.microsoft.com/office/drawing/2014/main" id="{A537FC02-7BCC-45BC-AEEC-5124CEFF52BB}"/>
              </a:ext>
            </a:extLst>
          </p:cNvPr>
          <p:cNvSpPr/>
          <p:nvPr/>
        </p:nvSpPr>
        <p:spPr>
          <a:xfrm>
            <a:off x="5521192" y="2823251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Х</a:t>
            </a:r>
            <a:endParaRPr dirty="0"/>
          </a:p>
        </p:txBody>
      </p:sp>
      <p:sp>
        <p:nvSpPr>
          <p:cNvPr id="69" name="CustomShape 22">
            <a:extLst>
              <a:ext uri="{FF2B5EF4-FFF2-40B4-BE49-F238E27FC236}">
                <a16:creationId xmlns:a16="http://schemas.microsoft.com/office/drawing/2014/main" id="{3A00B11C-1975-4483-9A88-68F2236B47B7}"/>
              </a:ext>
            </a:extLst>
          </p:cNvPr>
          <p:cNvSpPr/>
          <p:nvPr/>
        </p:nvSpPr>
        <p:spPr>
          <a:xfrm>
            <a:off x="3771720" y="2837962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Ф</a:t>
            </a:r>
            <a:endParaRPr dirty="0"/>
          </a:p>
        </p:txBody>
      </p:sp>
      <p:sp>
        <p:nvSpPr>
          <p:cNvPr id="70" name="CustomShape 22">
            <a:extLst>
              <a:ext uri="{FF2B5EF4-FFF2-40B4-BE49-F238E27FC236}">
                <a16:creationId xmlns:a16="http://schemas.microsoft.com/office/drawing/2014/main" id="{1E33005E-7532-413E-9FE1-D3D55F95725C}"/>
              </a:ext>
            </a:extLst>
          </p:cNvPr>
          <p:cNvSpPr/>
          <p:nvPr/>
        </p:nvSpPr>
        <p:spPr>
          <a:xfrm>
            <a:off x="1952152" y="2812797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Й</a:t>
            </a:r>
            <a:endParaRPr dirty="0"/>
          </a:p>
        </p:txBody>
      </p:sp>
      <p:sp>
        <p:nvSpPr>
          <p:cNvPr id="71" name="CustomShape 22">
            <a:extLst>
              <a:ext uri="{FF2B5EF4-FFF2-40B4-BE49-F238E27FC236}">
                <a16:creationId xmlns:a16="http://schemas.microsoft.com/office/drawing/2014/main" id="{28397625-A719-49E5-BF39-A658CB28BBBA}"/>
              </a:ext>
            </a:extLst>
          </p:cNvPr>
          <p:cNvSpPr/>
          <p:nvPr/>
        </p:nvSpPr>
        <p:spPr>
          <a:xfrm>
            <a:off x="1981080" y="4158253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Ч</a:t>
            </a:r>
            <a:endParaRPr dirty="0"/>
          </a:p>
        </p:txBody>
      </p:sp>
      <p:sp>
        <p:nvSpPr>
          <p:cNvPr id="74" name="CustomShape 22">
            <a:extLst>
              <a:ext uri="{FF2B5EF4-FFF2-40B4-BE49-F238E27FC236}">
                <a16:creationId xmlns:a16="http://schemas.microsoft.com/office/drawing/2014/main" id="{FD0FDEBD-A39D-4D9B-9870-619A91FF18E8}"/>
              </a:ext>
            </a:extLst>
          </p:cNvPr>
          <p:cNvSpPr/>
          <p:nvPr/>
        </p:nvSpPr>
        <p:spPr>
          <a:xfrm>
            <a:off x="3785400" y="4149456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Ш</a:t>
            </a:r>
            <a:endParaRPr dirty="0"/>
          </a:p>
        </p:txBody>
      </p:sp>
      <p:sp>
        <p:nvSpPr>
          <p:cNvPr id="75" name="CustomShape 22">
            <a:extLst>
              <a:ext uri="{FF2B5EF4-FFF2-40B4-BE49-F238E27FC236}">
                <a16:creationId xmlns:a16="http://schemas.microsoft.com/office/drawing/2014/main" id="{45D52228-4CB5-4123-ADF3-4B381D8AF7C5}"/>
              </a:ext>
            </a:extLst>
          </p:cNvPr>
          <p:cNvSpPr/>
          <p:nvPr/>
        </p:nvSpPr>
        <p:spPr>
          <a:xfrm>
            <a:off x="5534512" y="4155099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Щ</a:t>
            </a:r>
            <a:endParaRPr dirty="0"/>
          </a:p>
        </p:txBody>
      </p:sp>
      <p:sp>
        <p:nvSpPr>
          <p:cNvPr id="76" name="CustomShape 22">
            <a:extLst>
              <a:ext uri="{FF2B5EF4-FFF2-40B4-BE49-F238E27FC236}">
                <a16:creationId xmlns:a16="http://schemas.microsoft.com/office/drawing/2014/main" id="{68DFE46C-BDA6-4B52-BCD2-82277E93B6B1}"/>
              </a:ext>
            </a:extLst>
          </p:cNvPr>
          <p:cNvSpPr/>
          <p:nvPr/>
        </p:nvSpPr>
        <p:spPr>
          <a:xfrm>
            <a:off x="7311080" y="4173023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Ъ</a:t>
            </a:r>
            <a:endParaRPr dirty="0"/>
          </a:p>
        </p:txBody>
      </p:sp>
      <p:sp>
        <p:nvSpPr>
          <p:cNvPr id="78" name="CustomShape 22">
            <a:extLst>
              <a:ext uri="{FF2B5EF4-FFF2-40B4-BE49-F238E27FC236}">
                <a16:creationId xmlns:a16="http://schemas.microsoft.com/office/drawing/2014/main" id="{17DEE120-411F-48C6-ABFF-326C41D0A06C}"/>
              </a:ext>
            </a:extLst>
          </p:cNvPr>
          <p:cNvSpPr/>
          <p:nvPr/>
        </p:nvSpPr>
        <p:spPr>
          <a:xfrm>
            <a:off x="169199" y="553500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Ы</a:t>
            </a:r>
            <a:endParaRPr dirty="0"/>
          </a:p>
        </p:txBody>
      </p:sp>
      <p:sp>
        <p:nvSpPr>
          <p:cNvPr id="79" name="CustomShape 22">
            <a:extLst>
              <a:ext uri="{FF2B5EF4-FFF2-40B4-BE49-F238E27FC236}">
                <a16:creationId xmlns:a16="http://schemas.microsoft.com/office/drawing/2014/main" id="{111EE9A5-2DED-4DFD-95F0-5DB1319A0C9E}"/>
              </a:ext>
            </a:extLst>
          </p:cNvPr>
          <p:cNvSpPr/>
          <p:nvPr/>
        </p:nvSpPr>
        <p:spPr>
          <a:xfrm>
            <a:off x="1994403" y="5526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Ь</a:t>
            </a:r>
            <a:endParaRPr dirty="0"/>
          </a:p>
        </p:txBody>
      </p:sp>
      <p:sp>
        <p:nvSpPr>
          <p:cNvPr id="80" name="CustomShape 22">
            <a:extLst>
              <a:ext uri="{FF2B5EF4-FFF2-40B4-BE49-F238E27FC236}">
                <a16:creationId xmlns:a16="http://schemas.microsoft.com/office/drawing/2014/main" id="{DFDC744B-42C4-4AAA-AB33-AA3FEC5B3591}"/>
              </a:ext>
            </a:extLst>
          </p:cNvPr>
          <p:cNvSpPr/>
          <p:nvPr/>
        </p:nvSpPr>
        <p:spPr>
          <a:xfrm>
            <a:off x="5532490" y="5559717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Э</a:t>
            </a:r>
            <a:endParaRPr dirty="0"/>
          </a:p>
        </p:txBody>
      </p:sp>
      <p:sp>
        <p:nvSpPr>
          <p:cNvPr id="81" name="CustomShape 22">
            <a:extLst>
              <a:ext uri="{FF2B5EF4-FFF2-40B4-BE49-F238E27FC236}">
                <a16:creationId xmlns:a16="http://schemas.microsoft.com/office/drawing/2014/main" id="{78CB208C-8431-4E46-8BA4-373A71AF3D85}"/>
              </a:ext>
            </a:extLst>
          </p:cNvPr>
          <p:cNvSpPr/>
          <p:nvPr/>
        </p:nvSpPr>
        <p:spPr>
          <a:xfrm>
            <a:off x="7372692" y="5515715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Ю</a:t>
            </a:r>
            <a:endParaRPr dirty="0"/>
          </a:p>
        </p:txBody>
      </p:sp>
      <p:sp>
        <p:nvSpPr>
          <p:cNvPr id="82" name="CustomShape 22">
            <a:extLst>
              <a:ext uri="{FF2B5EF4-FFF2-40B4-BE49-F238E27FC236}">
                <a16:creationId xmlns:a16="http://schemas.microsoft.com/office/drawing/2014/main" id="{62E3A9E1-C067-4926-A6CA-4CF7D421342D}"/>
              </a:ext>
            </a:extLst>
          </p:cNvPr>
          <p:cNvSpPr/>
          <p:nvPr/>
        </p:nvSpPr>
        <p:spPr>
          <a:xfrm>
            <a:off x="198275" y="28753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Удалить</a:t>
            </a:r>
            <a:endParaRPr dirty="0"/>
          </a:p>
        </p:txBody>
      </p:sp>
      <p:sp>
        <p:nvSpPr>
          <p:cNvPr id="83" name="CustomShape 22">
            <a:extLst>
              <a:ext uri="{FF2B5EF4-FFF2-40B4-BE49-F238E27FC236}">
                <a16:creationId xmlns:a16="http://schemas.microsoft.com/office/drawing/2014/main" id="{F3755AC3-FBC4-4C05-9549-79E72620356F}"/>
              </a:ext>
            </a:extLst>
          </p:cNvPr>
          <p:cNvSpPr/>
          <p:nvPr/>
        </p:nvSpPr>
        <p:spPr>
          <a:xfrm>
            <a:off x="174100" y="422287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Частые буквы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CustomShape 2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58" name="CustomShape 3">
            <a:hlinkClick r:id="rId3" action="ppaction://hlinkfile"/>
          </p:cNvPr>
          <p:cNvSpPr/>
          <p:nvPr/>
        </p:nvSpPr>
        <p:spPr>
          <a:xfrm>
            <a:off x="3766851" y="2864562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59" name="CustomShape 4">
            <a:hlinkClick r:id="rId4" action="ppaction://hlinkfile"/>
          </p:cNvPr>
          <p:cNvSpPr/>
          <p:nvPr/>
        </p:nvSpPr>
        <p:spPr>
          <a:xfrm>
            <a:off x="1981083" y="28548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60" name="CustomShape 5">
            <a:hlinkClick r:id="rId5" action="ppaction://hlinkfile"/>
          </p:cNvPr>
          <p:cNvSpPr/>
          <p:nvPr/>
        </p:nvSpPr>
        <p:spPr>
          <a:xfrm>
            <a:off x="5563384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61" name="CustomShape 6">
            <a:hlinkClick r:id="rId6" action="ppaction://hlinkfile"/>
          </p:cNvPr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662" name="CustomShape 7">
            <a:hlinkClick r:id="rId7" action="ppaction://hlinkfile"/>
          </p:cNvPr>
          <p:cNvSpPr/>
          <p:nvPr/>
        </p:nvSpPr>
        <p:spPr>
          <a:xfrm>
            <a:off x="5557851" y="2864562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64" name="CustomShape 9">
            <a:hlinkClick r:id="rId8" action="ppaction://hlinkfile"/>
          </p:cNvPr>
          <p:cNvSpPr/>
          <p:nvPr/>
        </p:nvSpPr>
        <p:spPr>
          <a:xfrm>
            <a:off x="7354384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66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68" name="CustomShape 13">
            <a:hlinkClick r:id="rId9" action="ppaction://hlinkfile"/>
          </p:cNvPr>
          <p:cNvSpPr/>
          <p:nvPr/>
        </p:nvSpPr>
        <p:spPr>
          <a:xfrm>
            <a:off x="7348491" y="2864562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69" name="CustomShape 14">
            <a:hlinkClick r:id="rId10" action="ppaction://hlinkfile"/>
          </p:cNvPr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71" name="CustomShape 16">
            <a:hlinkClick r:id="rId11" action="ppaction://hlinkfile"/>
          </p:cNvPr>
          <p:cNvSpPr/>
          <p:nvPr/>
        </p:nvSpPr>
        <p:spPr>
          <a:xfrm>
            <a:off x="197770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72" name="CustomShape 17">
            <a:hlinkClick r:id="rId12" action="ppaction://hlinkfile"/>
          </p:cNvPr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73" name="CustomShape 18">
            <a:hlinkClick r:id="rId1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77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 dirty="0"/>
          </a:p>
        </p:txBody>
      </p:sp>
      <p:sp>
        <p:nvSpPr>
          <p:cNvPr id="2691" name="CustomShape 36"/>
          <p:cNvSpPr/>
          <p:nvPr/>
        </p:nvSpPr>
        <p:spPr>
          <a:xfrm>
            <a:off x="198108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число</a:t>
            </a:r>
            <a:endParaRPr dirty="0"/>
          </a:p>
        </p:txBody>
      </p:sp>
      <p:sp>
        <p:nvSpPr>
          <p:cNvPr id="2695" name="CustomShape 38">
            <a:hlinkClick r:id="rId14" action="ppaction://hlinkfile"/>
          </p:cNvPr>
          <p:cNvSpPr/>
          <p:nvPr/>
        </p:nvSpPr>
        <p:spPr>
          <a:xfrm>
            <a:off x="3759784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2697" name="Picture 91"/>
          <p:cNvPicPr/>
          <p:nvPr/>
        </p:nvPicPr>
        <p:blipFill>
          <a:blip r:embed="rId15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2701" name="CustomShape 42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7" t="18789" r="34957" b="36092"/>
          <a:stretch/>
        </p:blipFill>
        <p:spPr>
          <a:xfrm>
            <a:off x="2577783" y="3222560"/>
            <a:ext cx="457200" cy="516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8" t="20178" r="35516" b="35704"/>
          <a:stretch/>
        </p:blipFill>
        <p:spPr>
          <a:xfrm>
            <a:off x="4356484" y="4519425"/>
            <a:ext cx="457200" cy="591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20053" r="19747" b="36832"/>
          <a:stretch/>
        </p:blipFill>
        <p:spPr>
          <a:xfrm>
            <a:off x="2232212" y="1907649"/>
            <a:ext cx="1129553" cy="497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1" t="19390" r="39767" b="36492"/>
          <a:stretch/>
        </p:blipFill>
        <p:spPr>
          <a:xfrm>
            <a:off x="4390104" y="1820243"/>
            <a:ext cx="363071" cy="591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6" t="20051" r="37496" b="34828"/>
          <a:stretch/>
        </p:blipFill>
        <p:spPr>
          <a:xfrm>
            <a:off x="6158753" y="1847749"/>
            <a:ext cx="403412" cy="605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9" t="21157" r="37271" b="35729"/>
          <a:stretch/>
        </p:blipFill>
        <p:spPr>
          <a:xfrm>
            <a:off x="7906871" y="1837358"/>
            <a:ext cx="416858" cy="578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6" t="20112" r="23901" b="37775"/>
          <a:stretch/>
        </p:blipFill>
        <p:spPr>
          <a:xfrm>
            <a:off x="5986967" y="4520653"/>
            <a:ext cx="779929" cy="564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2" t="19088" r="35550" b="34789"/>
          <a:stretch/>
        </p:blipFill>
        <p:spPr>
          <a:xfrm>
            <a:off x="7918800" y="4504149"/>
            <a:ext cx="470647" cy="6185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8" t="19800" r="36400" b="36083"/>
          <a:stretch/>
        </p:blipFill>
        <p:spPr>
          <a:xfrm>
            <a:off x="6138347" y="3182248"/>
            <a:ext cx="430307" cy="591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5" t="21114" r="36431" b="35771"/>
          <a:stretch/>
        </p:blipFill>
        <p:spPr>
          <a:xfrm>
            <a:off x="4344714" y="3211898"/>
            <a:ext cx="443753" cy="578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9" t="21319" r="34983" b="35565"/>
          <a:stretch/>
        </p:blipFill>
        <p:spPr>
          <a:xfrm>
            <a:off x="7926670" y="3199364"/>
            <a:ext cx="470647" cy="5782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8" t="20184" r="36950" b="34695"/>
          <a:stretch/>
        </p:blipFill>
        <p:spPr>
          <a:xfrm>
            <a:off x="2561567" y="4509381"/>
            <a:ext cx="430305" cy="605118"/>
          </a:xfrm>
          <a:prstGeom prst="rect">
            <a:avLst/>
          </a:prstGeom>
        </p:spPr>
      </p:pic>
      <p:sp>
        <p:nvSpPr>
          <p:cNvPr id="47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48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49" name="Picture 69"/>
          <p:cNvPicPr/>
          <p:nvPr/>
        </p:nvPicPr>
        <p:blipFill>
          <a:blip r:embed="rId28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0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52" name="Picture 70"/>
          <p:cNvPicPr/>
          <p:nvPr/>
        </p:nvPicPr>
        <p:blipFill>
          <a:blip r:embed="rId29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53" name="CustomShape 20">
            <a:extLst>
              <a:ext uri="{FF2B5EF4-FFF2-40B4-BE49-F238E27FC236}">
                <a16:creationId xmlns:a16="http://schemas.microsoft.com/office/drawing/2014/main" id="{AD907389-A825-48CC-9D99-5BE0C17B10B8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54" name="Picture 69">
            <a:extLst>
              <a:ext uri="{FF2B5EF4-FFF2-40B4-BE49-F238E27FC236}">
                <a16:creationId xmlns:a16="http://schemas.microsoft.com/office/drawing/2014/main" id="{2B986C7B-28F9-4B97-A604-84D78A35FD05}"/>
              </a:ext>
            </a:extLst>
          </p:cNvPr>
          <p:cNvPicPr/>
          <p:nvPr/>
        </p:nvPicPr>
        <p:blipFill>
          <a:blip r:embed="rId28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5" name="CustomShape 17">
            <a:extLst>
              <a:ext uri="{FF2B5EF4-FFF2-40B4-BE49-F238E27FC236}">
                <a16:creationId xmlns:a16="http://schemas.microsoft.com/office/drawing/2014/main" id="{C0F144C5-2715-438A-87AB-6F6C05B23670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56" name="Picture 70">
            <a:extLst>
              <a:ext uri="{FF2B5EF4-FFF2-40B4-BE49-F238E27FC236}">
                <a16:creationId xmlns:a16="http://schemas.microsoft.com/office/drawing/2014/main" id="{26819A17-E3F8-464A-B94F-1C8822D3CD4E}"/>
              </a:ext>
            </a:extLst>
          </p:cNvPr>
          <p:cNvPicPr/>
          <p:nvPr/>
        </p:nvPicPr>
        <p:blipFill>
          <a:blip r:embed="rId29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57" name="CustomShape 26">
            <a:extLst>
              <a:ext uri="{FF2B5EF4-FFF2-40B4-BE49-F238E27FC236}">
                <a16:creationId xmlns:a16="http://schemas.microsoft.com/office/drawing/2014/main" id="{6F9E905D-70A6-4B26-9418-DEDEABB1167B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58" name="CustomShape 44">
            <a:extLst>
              <a:ext uri="{FF2B5EF4-FFF2-40B4-BE49-F238E27FC236}">
                <a16:creationId xmlns:a16="http://schemas.microsoft.com/office/drawing/2014/main" id="{ED399309-B0EC-4FA3-B24E-0FBF39DF74C0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sp>
        <p:nvSpPr>
          <p:cNvPr id="59" name="CustomShape 10">
            <a:extLst>
              <a:ext uri="{FF2B5EF4-FFF2-40B4-BE49-F238E27FC236}">
                <a16:creationId xmlns:a16="http://schemas.microsoft.com/office/drawing/2014/main" id="{0074FBBA-B45C-4CCA-BF18-F15410038C0F}"/>
              </a:ext>
            </a:extLst>
          </p:cNvPr>
          <p:cNvSpPr/>
          <p:nvPr/>
        </p:nvSpPr>
        <p:spPr>
          <a:xfrm>
            <a:off x="1975152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1">
            <a:hlinkClick r:id="rId30" action="ppaction://hlinksldjump"/>
            <a:extLst>
              <a:ext uri="{FF2B5EF4-FFF2-40B4-BE49-F238E27FC236}">
                <a16:creationId xmlns:a16="http://schemas.microsoft.com/office/drawing/2014/main" id="{3B0E008A-CC96-4D8A-9292-D2EEA82F2F4F}"/>
              </a:ext>
            </a:extLst>
          </p:cNvPr>
          <p:cNvSpPr/>
          <p:nvPr/>
        </p:nvSpPr>
        <p:spPr>
          <a:xfrm>
            <a:off x="190136" y="4201354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7DFFCE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A053EE84-C2A4-42AA-97C8-E94174BCFF6E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5" t="6188" r="14237" b="29383"/>
          <a:stretch/>
        </p:blipFill>
        <p:spPr>
          <a:xfrm>
            <a:off x="393536" y="4417684"/>
            <a:ext cx="1182007" cy="670561"/>
          </a:xfrm>
          <a:prstGeom prst="rect">
            <a:avLst/>
          </a:prstGeom>
        </p:spPr>
      </p:pic>
      <p:sp>
        <p:nvSpPr>
          <p:cNvPr id="65" name="CustomShape 4">
            <a:hlinkClick r:id="rId32" action="ppaction://hlinkfile"/>
            <a:extLst>
              <a:ext uri="{FF2B5EF4-FFF2-40B4-BE49-F238E27FC236}">
                <a16:creationId xmlns:a16="http://schemas.microsoft.com/office/drawing/2014/main" id="{6BFFDBCE-3532-4785-846A-CE6DF53C581B}"/>
              </a:ext>
            </a:extLst>
          </p:cNvPr>
          <p:cNvSpPr/>
          <p:nvPr/>
        </p:nvSpPr>
        <p:spPr>
          <a:xfrm>
            <a:off x="182557" y="2842775"/>
            <a:ext cx="1599480" cy="1162800"/>
          </a:xfrm>
          <a:prstGeom prst="rect">
            <a:avLst/>
          </a:prstGeom>
          <a:solidFill>
            <a:srgbClr val="CCFFCC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0CDBB45-4C2C-4DF0-8D0D-6FE867C0B15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3" y="3149039"/>
            <a:ext cx="1725168" cy="591312"/>
          </a:xfrm>
          <a:prstGeom prst="rect">
            <a:avLst/>
          </a:prstGeom>
        </p:spPr>
      </p:pic>
      <p:sp>
        <p:nvSpPr>
          <p:cNvPr id="67" name="CustomShape 10">
            <a:hlinkClick r:id="rId34" action="ppaction://hlinkfile"/>
            <a:extLst>
              <a:ext uri="{FF2B5EF4-FFF2-40B4-BE49-F238E27FC236}">
                <a16:creationId xmlns:a16="http://schemas.microsoft.com/office/drawing/2014/main" id="{E7EDF435-0D92-4003-8B4D-9C70E3F209E1}"/>
              </a:ext>
            </a:extLst>
          </p:cNvPr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CustomShape 39">
            <a:extLst>
              <a:ext uri="{FF2B5EF4-FFF2-40B4-BE49-F238E27FC236}">
                <a16:creationId xmlns:a16="http://schemas.microsoft.com/office/drawing/2014/main" id="{D8EA8C4B-3312-4BCE-9CD3-534EEB376C40}"/>
              </a:ext>
            </a:extLst>
          </p:cNvPr>
          <p:cNvSpPr/>
          <p:nvPr/>
        </p:nvSpPr>
        <p:spPr>
          <a:xfrm>
            <a:off x="3772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Пробел</a:t>
            </a:r>
            <a:endParaRPr dirty="0"/>
          </a:p>
        </p:txBody>
      </p:sp>
      <p:pic>
        <p:nvPicPr>
          <p:cNvPr id="69" name="Picture 93">
            <a:extLst>
              <a:ext uri="{FF2B5EF4-FFF2-40B4-BE49-F238E27FC236}">
                <a16:creationId xmlns:a16="http://schemas.microsoft.com/office/drawing/2014/main" id="{FB9FF0E5-B73E-4313-8FB5-35E20139149E}"/>
              </a:ext>
            </a:extLst>
          </p:cNvPr>
          <p:cNvPicPr/>
          <p:nvPr/>
        </p:nvPicPr>
        <p:blipFill>
          <a:blip r:embed="rId35"/>
          <a:stretch/>
        </p:blipFill>
        <p:spPr>
          <a:xfrm>
            <a:off x="3884040" y="5671714"/>
            <a:ext cx="1388880" cy="1108037"/>
          </a:xfrm>
          <a:prstGeom prst="rect">
            <a:avLst/>
          </a:prstGeom>
          <a:ln>
            <a:noFill/>
          </a:ln>
        </p:spPr>
      </p:pic>
      <p:sp>
        <p:nvSpPr>
          <p:cNvPr id="70" name="CustomShape 22">
            <a:extLst>
              <a:ext uri="{FF2B5EF4-FFF2-40B4-BE49-F238E27FC236}">
                <a16:creationId xmlns:a16="http://schemas.microsoft.com/office/drawing/2014/main" id="{5E46235C-7A8A-4DF2-8319-1BA8532B4167}"/>
              </a:ext>
            </a:extLst>
          </p:cNvPr>
          <p:cNvSpPr/>
          <p:nvPr/>
        </p:nvSpPr>
        <p:spPr>
          <a:xfrm>
            <a:off x="198275" y="28753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Удалить</a:t>
            </a:r>
            <a:endParaRPr dirty="0"/>
          </a:p>
        </p:txBody>
      </p:sp>
      <p:sp>
        <p:nvSpPr>
          <p:cNvPr id="71" name="CustomShape 22">
            <a:extLst>
              <a:ext uri="{FF2B5EF4-FFF2-40B4-BE49-F238E27FC236}">
                <a16:creationId xmlns:a16="http://schemas.microsoft.com/office/drawing/2014/main" id="{12B7F3F6-CB69-4A1B-85E4-BFBF2270D7DE}"/>
              </a:ext>
            </a:extLst>
          </p:cNvPr>
          <p:cNvSpPr/>
          <p:nvPr/>
        </p:nvSpPr>
        <p:spPr>
          <a:xfrm>
            <a:off x="174100" y="422287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Буквы</a:t>
            </a:r>
            <a:endParaRPr dirty="0"/>
          </a:p>
        </p:txBody>
      </p:sp>
      <p:sp>
        <p:nvSpPr>
          <p:cNvPr id="72" name="CustomShape 22">
            <a:extLst>
              <a:ext uri="{FF2B5EF4-FFF2-40B4-BE49-F238E27FC236}">
                <a16:creationId xmlns:a16="http://schemas.microsoft.com/office/drawing/2014/main" id="{57DB9CFA-C78D-4182-91BD-636E9CAE7F75}"/>
              </a:ext>
            </a:extLst>
          </p:cNvPr>
          <p:cNvSpPr/>
          <p:nvPr/>
        </p:nvSpPr>
        <p:spPr>
          <a:xfrm>
            <a:off x="3778740" y="1522445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1</a:t>
            </a:r>
            <a:endParaRPr dirty="0"/>
          </a:p>
        </p:txBody>
      </p:sp>
      <p:sp>
        <p:nvSpPr>
          <p:cNvPr id="73" name="CustomShape 22">
            <a:extLst>
              <a:ext uri="{FF2B5EF4-FFF2-40B4-BE49-F238E27FC236}">
                <a16:creationId xmlns:a16="http://schemas.microsoft.com/office/drawing/2014/main" id="{265C58D1-5DD5-465A-93BD-D978633085AC}"/>
              </a:ext>
            </a:extLst>
          </p:cNvPr>
          <p:cNvSpPr/>
          <p:nvPr/>
        </p:nvSpPr>
        <p:spPr>
          <a:xfrm>
            <a:off x="5577959" y="1510973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2</a:t>
            </a:r>
            <a:endParaRPr dirty="0"/>
          </a:p>
        </p:txBody>
      </p:sp>
      <p:sp>
        <p:nvSpPr>
          <p:cNvPr id="74" name="CustomShape 22">
            <a:extLst>
              <a:ext uri="{FF2B5EF4-FFF2-40B4-BE49-F238E27FC236}">
                <a16:creationId xmlns:a16="http://schemas.microsoft.com/office/drawing/2014/main" id="{4DEA0F4F-73C6-4EA9-8DF3-CDFD840FA92A}"/>
              </a:ext>
            </a:extLst>
          </p:cNvPr>
          <p:cNvSpPr/>
          <p:nvPr/>
        </p:nvSpPr>
        <p:spPr>
          <a:xfrm>
            <a:off x="7334763" y="149040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3</a:t>
            </a:r>
            <a:endParaRPr dirty="0"/>
          </a:p>
        </p:txBody>
      </p:sp>
      <p:sp>
        <p:nvSpPr>
          <p:cNvPr id="75" name="CustomShape 22">
            <a:extLst>
              <a:ext uri="{FF2B5EF4-FFF2-40B4-BE49-F238E27FC236}">
                <a16:creationId xmlns:a16="http://schemas.microsoft.com/office/drawing/2014/main" id="{D124ACDC-ECA8-4023-9CAB-287A033E545F}"/>
              </a:ext>
            </a:extLst>
          </p:cNvPr>
          <p:cNvSpPr/>
          <p:nvPr/>
        </p:nvSpPr>
        <p:spPr>
          <a:xfrm>
            <a:off x="2053409" y="28591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4</a:t>
            </a:r>
            <a:endParaRPr dirty="0"/>
          </a:p>
        </p:txBody>
      </p:sp>
      <p:sp>
        <p:nvSpPr>
          <p:cNvPr id="76" name="CustomShape 22">
            <a:extLst>
              <a:ext uri="{FF2B5EF4-FFF2-40B4-BE49-F238E27FC236}">
                <a16:creationId xmlns:a16="http://schemas.microsoft.com/office/drawing/2014/main" id="{1E05F6F8-519D-4AB4-8EA0-DC2A7FD4D667}"/>
              </a:ext>
            </a:extLst>
          </p:cNvPr>
          <p:cNvSpPr/>
          <p:nvPr/>
        </p:nvSpPr>
        <p:spPr>
          <a:xfrm>
            <a:off x="3805630" y="28591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5</a:t>
            </a:r>
            <a:endParaRPr dirty="0"/>
          </a:p>
        </p:txBody>
      </p:sp>
      <p:sp>
        <p:nvSpPr>
          <p:cNvPr id="77" name="CustomShape 22">
            <a:extLst>
              <a:ext uri="{FF2B5EF4-FFF2-40B4-BE49-F238E27FC236}">
                <a16:creationId xmlns:a16="http://schemas.microsoft.com/office/drawing/2014/main" id="{D5265A1F-CEFB-4DB4-9AF8-D59CD1BB58E7}"/>
              </a:ext>
            </a:extLst>
          </p:cNvPr>
          <p:cNvSpPr/>
          <p:nvPr/>
        </p:nvSpPr>
        <p:spPr>
          <a:xfrm>
            <a:off x="5577191" y="287173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6</a:t>
            </a:r>
            <a:endParaRPr dirty="0"/>
          </a:p>
        </p:txBody>
      </p:sp>
      <p:sp>
        <p:nvSpPr>
          <p:cNvPr id="78" name="CustomShape 22">
            <a:extLst>
              <a:ext uri="{FF2B5EF4-FFF2-40B4-BE49-F238E27FC236}">
                <a16:creationId xmlns:a16="http://schemas.microsoft.com/office/drawing/2014/main" id="{53AC8440-AB1B-4215-BC9B-8349E890152C}"/>
              </a:ext>
            </a:extLst>
          </p:cNvPr>
          <p:cNvSpPr/>
          <p:nvPr/>
        </p:nvSpPr>
        <p:spPr>
          <a:xfrm>
            <a:off x="7365936" y="288234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7</a:t>
            </a:r>
            <a:endParaRPr dirty="0"/>
          </a:p>
        </p:txBody>
      </p:sp>
      <p:sp>
        <p:nvSpPr>
          <p:cNvPr id="79" name="CustomShape 22">
            <a:extLst>
              <a:ext uri="{FF2B5EF4-FFF2-40B4-BE49-F238E27FC236}">
                <a16:creationId xmlns:a16="http://schemas.microsoft.com/office/drawing/2014/main" id="{29B74661-C818-4E2C-BECE-70504675CC03}"/>
              </a:ext>
            </a:extLst>
          </p:cNvPr>
          <p:cNvSpPr/>
          <p:nvPr/>
        </p:nvSpPr>
        <p:spPr>
          <a:xfrm>
            <a:off x="1981083" y="41911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8</a:t>
            </a:r>
            <a:endParaRPr dirty="0"/>
          </a:p>
        </p:txBody>
      </p:sp>
      <p:sp>
        <p:nvSpPr>
          <p:cNvPr id="80" name="CustomShape 22">
            <a:extLst>
              <a:ext uri="{FF2B5EF4-FFF2-40B4-BE49-F238E27FC236}">
                <a16:creationId xmlns:a16="http://schemas.microsoft.com/office/drawing/2014/main" id="{459968C9-1036-4178-B41E-0FBD92ACCE4A}"/>
              </a:ext>
            </a:extLst>
          </p:cNvPr>
          <p:cNvSpPr/>
          <p:nvPr/>
        </p:nvSpPr>
        <p:spPr>
          <a:xfrm>
            <a:off x="3772416" y="41911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9</a:t>
            </a:r>
            <a:endParaRPr dirty="0"/>
          </a:p>
        </p:txBody>
      </p:sp>
      <p:sp>
        <p:nvSpPr>
          <p:cNvPr id="81" name="CustomShape 22">
            <a:extLst>
              <a:ext uri="{FF2B5EF4-FFF2-40B4-BE49-F238E27FC236}">
                <a16:creationId xmlns:a16="http://schemas.microsoft.com/office/drawing/2014/main" id="{F9959738-1B02-4E1A-82FE-78791DA13BE0}"/>
              </a:ext>
            </a:extLst>
          </p:cNvPr>
          <p:cNvSpPr/>
          <p:nvPr/>
        </p:nvSpPr>
        <p:spPr>
          <a:xfrm>
            <a:off x="5546300" y="4172194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10</a:t>
            </a:r>
            <a:endParaRPr dirty="0"/>
          </a:p>
        </p:txBody>
      </p:sp>
      <p:sp>
        <p:nvSpPr>
          <p:cNvPr id="82" name="CustomShape 22">
            <a:extLst>
              <a:ext uri="{FF2B5EF4-FFF2-40B4-BE49-F238E27FC236}">
                <a16:creationId xmlns:a16="http://schemas.microsoft.com/office/drawing/2014/main" id="{ACA57CE3-99AC-4BE5-927A-B790F552F7B2}"/>
              </a:ext>
            </a:extLst>
          </p:cNvPr>
          <p:cNvSpPr/>
          <p:nvPr/>
        </p:nvSpPr>
        <p:spPr>
          <a:xfrm>
            <a:off x="7315560" y="4176159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0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CustomShape 1">
            <a:hlinkClick r:id="rId3" action="ppaction://hlinksldjump"/>
          </p:cNvPr>
          <p:cNvSpPr/>
          <p:nvPr/>
        </p:nvSpPr>
        <p:spPr>
          <a:xfrm>
            <a:off x="7340040" y="55422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03" name="CustomShape 2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04" name="CustomShape 3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05" name="CustomShape 4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06" name="CustomShape 5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07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08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09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10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11" name="CustomShape 10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12" name="CustomShape 11"/>
          <p:cNvSpPr/>
          <p:nvPr/>
        </p:nvSpPr>
        <p:spPr>
          <a:xfrm>
            <a:off x="5568366" y="2855095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13" name="CustomShape 12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14" name="CustomShape 13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15" name="CustomShape 14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16" name="CustomShape 15">
            <a:hlinkClick r:id="rId4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20" name="CustomShape 19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2722" name="CustomShape 21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делать</a:t>
            </a:r>
            <a:endParaRPr dirty="0"/>
          </a:p>
        </p:txBody>
      </p:sp>
      <p:sp>
        <p:nvSpPr>
          <p:cNvPr id="2723" name="CustomShape 22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помогать</a:t>
            </a:r>
            <a:endParaRPr dirty="0"/>
          </a:p>
        </p:txBody>
      </p:sp>
      <p:sp>
        <p:nvSpPr>
          <p:cNvPr id="2724" name="CustomShape 23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смотреть</a:t>
            </a:r>
            <a:endParaRPr dirty="0"/>
          </a:p>
        </p:txBody>
      </p:sp>
      <p:sp>
        <p:nvSpPr>
          <p:cNvPr id="2725" name="CustomShape 24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останавливаться</a:t>
            </a:r>
            <a:endParaRPr sz="1600" dirty="0"/>
          </a:p>
        </p:txBody>
      </p:sp>
      <p:sp>
        <p:nvSpPr>
          <p:cNvPr id="2726" name="CustomShape 25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приходить</a:t>
            </a:r>
            <a:endParaRPr dirty="0"/>
          </a:p>
        </p:txBody>
      </p:sp>
      <p:sp>
        <p:nvSpPr>
          <p:cNvPr id="2727" name="CustomShape 26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приобретать</a:t>
            </a:r>
            <a:endParaRPr dirty="0"/>
          </a:p>
        </p:txBody>
      </p:sp>
      <p:sp>
        <p:nvSpPr>
          <p:cNvPr id="2728" name="CustomShape 27"/>
          <p:cNvSpPr/>
          <p:nvPr/>
        </p:nvSpPr>
        <p:spPr>
          <a:xfrm>
            <a:off x="734004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говорить</a:t>
            </a:r>
            <a:endParaRPr dirty="0"/>
          </a:p>
        </p:txBody>
      </p:sp>
      <p:sp>
        <p:nvSpPr>
          <p:cNvPr id="2729" name="CustomShape 28"/>
          <p:cNvSpPr/>
          <p:nvPr/>
        </p:nvSpPr>
        <p:spPr>
          <a:xfrm>
            <a:off x="1981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поворачивать</a:t>
            </a:r>
            <a:endParaRPr dirty="0"/>
          </a:p>
        </p:txBody>
      </p:sp>
      <p:sp>
        <p:nvSpPr>
          <p:cNvPr id="2730" name="CustomShape 29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думать</a:t>
            </a:r>
            <a:endParaRPr dirty="0"/>
          </a:p>
        </p:txBody>
      </p:sp>
      <p:sp>
        <p:nvSpPr>
          <p:cNvPr id="2731" name="CustomShape 30"/>
          <p:cNvSpPr/>
          <p:nvPr/>
        </p:nvSpPr>
        <p:spPr>
          <a:xfrm>
            <a:off x="152280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2734" name="CustomShape 31"/>
          <p:cNvSpPr/>
          <p:nvPr/>
        </p:nvSpPr>
        <p:spPr>
          <a:xfrm>
            <a:off x="152280" y="55422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35" name="CustomShape 32"/>
          <p:cNvSpPr/>
          <p:nvPr/>
        </p:nvSpPr>
        <p:spPr>
          <a:xfrm>
            <a:off x="1522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брать</a:t>
            </a:r>
            <a:endParaRPr dirty="0"/>
          </a:p>
        </p:txBody>
      </p:sp>
      <p:pic>
        <p:nvPicPr>
          <p:cNvPr id="2736" name="Picture 91"/>
          <p:cNvPicPr/>
          <p:nvPr/>
        </p:nvPicPr>
        <p:blipFill>
          <a:blip r:embed="rId5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2737" name="CustomShape 33"/>
          <p:cNvSpPr/>
          <p:nvPr/>
        </p:nvSpPr>
        <p:spPr>
          <a:xfrm>
            <a:off x="1981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слушать</a:t>
            </a:r>
            <a:endParaRPr dirty="0"/>
          </a:p>
        </p:txBody>
      </p:sp>
      <p:sp>
        <p:nvSpPr>
          <p:cNvPr id="2738" name="CustomShape 34"/>
          <p:cNvSpPr/>
          <p:nvPr/>
        </p:nvSpPr>
        <p:spPr>
          <a:xfrm>
            <a:off x="556272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давать</a:t>
            </a:r>
            <a:endParaRPr dirty="0"/>
          </a:p>
        </p:txBody>
      </p:sp>
      <p:sp>
        <p:nvSpPr>
          <p:cNvPr id="2739" name="CustomShape 35"/>
          <p:cNvSpPr/>
          <p:nvPr/>
        </p:nvSpPr>
        <p:spPr>
          <a:xfrm>
            <a:off x="3772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открывать</a:t>
            </a:r>
            <a:endParaRPr dirty="0"/>
          </a:p>
        </p:txBody>
      </p:sp>
      <p:sp>
        <p:nvSpPr>
          <p:cNvPr id="2740" name="CustomShape 36"/>
          <p:cNvSpPr/>
          <p:nvPr/>
        </p:nvSpPr>
        <p:spPr>
          <a:xfrm>
            <a:off x="556272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закрывать</a:t>
            </a:r>
            <a:endParaRPr dirty="0"/>
          </a:p>
        </p:txBody>
      </p:sp>
      <p:sp>
        <p:nvSpPr>
          <p:cNvPr id="2741" name="CustomShape 37"/>
          <p:cNvSpPr/>
          <p:nvPr/>
        </p:nvSpPr>
        <p:spPr>
          <a:xfrm>
            <a:off x="7340760" y="55422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Еще действия</a:t>
            </a:r>
            <a:endParaRPr dirty="0"/>
          </a:p>
        </p:txBody>
      </p:sp>
      <p:pic>
        <p:nvPicPr>
          <p:cNvPr id="2742" name="Picture 116"/>
          <p:cNvPicPr/>
          <p:nvPr/>
        </p:nvPicPr>
        <p:blipFill>
          <a:blip r:embed="rId6"/>
          <a:stretch/>
        </p:blipFill>
        <p:spPr>
          <a:xfrm>
            <a:off x="2362320" y="4419720"/>
            <a:ext cx="858240" cy="858240"/>
          </a:xfrm>
          <a:prstGeom prst="rect">
            <a:avLst/>
          </a:prstGeom>
          <a:ln>
            <a:noFill/>
          </a:ln>
        </p:spPr>
      </p:pic>
      <p:pic>
        <p:nvPicPr>
          <p:cNvPr id="2743" name="Picture 117"/>
          <p:cNvPicPr/>
          <p:nvPr/>
        </p:nvPicPr>
        <p:blipFill>
          <a:blip r:embed="rId7"/>
          <a:srcRect t="16914" r="37929" b="35273"/>
          <a:stretch/>
        </p:blipFill>
        <p:spPr>
          <a:xfrm>
            <a:off x="7649280" y="3264120"/>
            <a:ext cx="808200" cy="621360"/>
          </a:xfrm>
          <a:prstGeom prst="rect">
            <a:avLst/>
          </a:prstGeom>
          <a:ln>
            <a:noFill/>
          </a:ln>
        </p:spPr>
      </p:pic>
      <p:pic>
        <p:nvPicPr>
          <p:cNvPr id="2747" name="Picture 122"/>
          <p:cNvPicPr/>
          <p:nvPr/>
        </p:nvPicPr>
        <p:blipFill>
          <a:blip r:embed="rId8"/>
          <a:stretch/>
        </p:blipFill>
        <p:spPr>
          <a:xfrm>
            <a:off x="2336760" y="5765760"/>
            <a:ext cx="939240" cy="939240"/>
          </a:xfrm>
          <a:prstGeom prst="rect">
            <a:avLst/>
          </a:prstGeom>
          <a:ln>
            <a:noFill/>
          </a:ln>
        </p:spPr>
      </p:pic>
      <p:sp>
        <p:nvSpPr>
          <p:cNvPr id="2748" name="CustomShape 40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49" name="CustomShape 41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создавать</a:t>
            </a:r>
            <a:endParaRPr dirty="0"/>
          </a:p>
        </p:txBody>
      </p:sp>
      <p:pic>
        <p:nvPicPr>
          <p:cNvPr id="2750" name="Picture 123"/>
          <p:cNvPicPr/>
          <p:nvPr/>
        </p:nvPicPr>
        <p:blipFill>
          <a:blip r:embed="rId9"/>
          <a:stretch/>
        </p:blipFill>
        <p:spPr>
          <a:xfrm>
            <a:off x="4114800" y="4429440"/>
            <a:ext cx="924120" cy="924120"/>
          </a:xfrm>
          <a:prstGeom prst="rect">
            <a:avLst/>
          </a:prstGeom>
          <a:ln>
            <a:noFill/>
          </a:ln>
        </p:spPr>
      </p:pic>
      <p:pic>
        <p:nvPicPr>
          <p:cNvPr id="2751" name="Picture 124"/>
          <p:cNvPicPr/>
          <p:nvPr/>
        </p:nvPicPr>
        <p:blipFill>
          <a:blip r:embed="rId10"/>
          <a:stretch/>
        </p:blipFill>
        <p:spPr>
          <a:xfrm>
            <a:off x="7479720" y="4584600"/>
            <a:ext cx="673200" cy="672480"/>
          </a:xfrm>
          <a:prstGeom prst="rect">
            <a:avLst/>
          </a:prstGeom>
          <a:ln>
            <a:noFill/>
          </a:ln>
        </p:spPr>
      </p:pic>
      <p:sp>
        <p:nvSpPr>
          <p:cNvPr id="2752" name="CustomShape 42"/>
          <p:cNvSpPr/>
          <p:nvPr/>
        </p:nvSpPr>
        <p:spPr>
          <a:xfrm>
            <a:off x="8153280" y="4648320"/>
            <a:ext cx="545760" cy="38016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38160">
            <a:solidFill>
              <a:schemeClr val="tx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753" name="Picture 128"/>
          <p:cNvPicPr/>
          <p:nvPr/>
        </p:nvPicPr>
        <p:blipFill>
          <a:blip r:embed="rId11"/>
          <a:stretch/>
        </p:blipFill>
        <p:spPr>
          <a:xfrm>
            <a:off x="4150440" y="5769000"/>
            <a:ext cx="842400" cy="842400"/>
          </a:xfrm>
          <a:prstGeom prst="rect">
            <a:avLst/>
          </a:prstGeom>
          <a:ln>
            <a:noFill/>
          </a:ln>
        </p:spPr>
      </p:pic>
      <p:pic>
        <p:nvPicPr>
          <p:cNvPr id="2754" name="Picture 129"/>
          <p:cNvPicPr/>
          <p:nvPr/>
        </p:nvPicPr>
        <p:blipFill>
          <a:blip r:embed="rId12"/>
          <a:stretch/>
        </p:blipFill>
        <p:spPr>
          <a:xfrm>
            <a:off x="5867280" y="5769000"/>
            <a:ext cx="961200" cy="961200"/>
          </a:xfrm>
          <a:prstGeom prst="rect">
            <a:avLst/>
          </a:prstGeom>
          <a:ln>
            <a:noFill/>
          </a:ln>
        </p:spPr>
      </p:pic>
      <p:sp>
        <p:nvSpPr>
          <p:cNvPr id="2755" name="CustomShape 43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56" name="CustomShape 44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класть</a:t>
            </a:r>
            <a:endParaRPr dirty="0"/>
          </a:p>
        </p:txBody>
      </p:sp>
      <p:pic>
        <p:nvPicPr>
          <p:cNvPr id="2759" name="Picture 134"/>
          <p:cNvPicPr/>
          <p:nvPr/>
        </p:nvPicPr>
        <p:blipFill>
          <a:blip r:embed="rId13"/>
          <a:stretch/>
        </p:blipFill>
        <p:spPr>
          <a:xfrm>
            <a:off x="4114800" y="3022200"/>
            <a:ext cx="924120" cy="924120"/>
          </a:xfrm>
          <a:prstGeom prst="rect">
            <a:avLst/>
          </a:prstGeom>
          <a:ln>
            <a:noFill/>
          </a:ln>
        </p:spPr>
      </p:pic>
      <p:pic>
        <p:nvPicPr>
          <p:cNvPr id="2760" name="Picture 135"/>
          <p:cNvPicPr/>
          <p:nvPr/>
        </p:nvPicPr>
        <p:blipFill>
          <a:blip r:embed="rId14"/>
          <a:stretch/>
        </p:blipFill>
        <p:spPr>
          <a:xfrm>
            <a:off x="4114800" y="1801440"/>
            <a:ext cx="808920" cy="808920"/>
          </a:xfrm>
          <a:prstGeom prst="rect">
            <a:avLst/>
          </a:prstGeom>
          <a:ln>
            <a:noFill/>
          </a:ln>
        </p:spPr>
      </p:pic>
      <p:sp>
        <p:nvSpPr>
          <p:cNvPr id="2763" name="CustomShape 4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64" name="CustomShape 48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видеть</a:t>
            </a:r>
            <a:endParaRPr dirty="0"/>
          </a:p>
        </p:txBody>
      </p:sp>
      <p:pic>
        <p:nvPicPr>
          <p:cNvPr id="2765" name="Picture 137"/>
          <p:cNvPicPr/>
          <p:nvPr/>
        </p:nvPicPr>
        <p:blipFill>
          <a:blip r:embed="rId15"/>
          <a:srcRect t="26093"/>
          <a:stretch/>
        </p:blipFill>
        <p:spPr>
          <a:xfrm>
            <a:off x="7576847" y="1935900"/>
            <a:ext cx="1116720" cy="824760"/>
          </a:xfrm>
          <a:prstGeom prst="rect">
            <a:avLst/>
          </a:prstGeom>
          <a:ln>
            <a:noFill/>
          </a:ln>
        </p:spPr>
      </p:pic>
      <p:pic>
        <p:nvPicPr>
          <p:cNvPr id="2770" name="Picture 151"/>
          <p:cNvPicPr/>
          <p:nvPr/>
        </p:nvPicPr>
        <p:blipFill>
          <a:blip r:embed="rId16"/>
          <a:stretch/>
        </p:blipFill>
        <p:spPr>
          <a:xfrm>
            <a:off x="559080" y="5765760"/>
            <a:ext cx="978480" cy="978480"/>
          </a:xfrm>
          <a:prstGeom prst="rect">
            <a:avLst/>
          </a:prstGeom>
          <a:ln>
            <a:noFill/>
          </a:ln>
        </p:spPr>
      </p:pic>
      <p:sp>
        <p:nvSpPr>
          <p:cNvPr id="2771" name="CustomShape 51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72" name="CustomShape 52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предпочитать</a:t>
            </a:r>
            <a:endParaRPr dirty="0"/>
          </a:p>
        </p:txBody>
      </p:sp>
      <p:sp>
        <p:nvSpPr>
          <p:cNvPr id="2789" name="CustomShape 63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words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26608" r="6925" b="18804"/>
          <a:stretch/>
        </p:blipFill>
        <p:spPr>
          <a:xfrm>
            <a:off x="5674659" y="1775012"/>
            <a:ext cx="1371600" cy="820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0" y="4346827"/>
            <a:ext cx="1115568" cy="1115568"/>
          </a:xfrm>
          <a:prstGeom prst="rect">
            <a:avLst/>
          </a:prstGeom>
        </p:spPr>
      </p:pic>
      <p:sp>
        <p:nvSpPr>
          <p:cNvPr id="79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80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81" name="Picture 69"/>
          <p:cNvPicPr/>
          <p:nvPr/>
        </p:nvPicPr>
        <p:blipFill>
          <a:blip r:embed="rId19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2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3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84" name="Picture 70"/>
          <p:cNvPicPr/>
          <p:nvPr/>
        </p:nvPicPr>
        <p:blipFill>
          <a:blip r:embed="rId20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1" y="3136189"/>
            <a:ext cx="902208" cy="749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37" y="3098239"/>
            <a:ext cx="914400" cy="865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88" y="1757386"/>
            <a:ext cx="1060704" cy="963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0" y="4392547"/>
            <a:ext cx="701040" cy="102412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54" y="5765760"/>
            <a:ext cx="1406306" cy="787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96" y="3142884"/>
            <a:ext cx="749226" cy="74259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19" name="CustomShape 30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рассказывать</a:t>
            </a:r>
            <a:endParaRPr dirty="0"/>
          </a:p>
        </p:txBody>
      </p:sp>
      <p:pic>
        <p:nvPicPr>
          <p:cNvPr id="2862" name="Picture 138"/>
          <p:cNvPicPr/>
          <p:nvPr/>
        </p:nvPicPr>
        <p:blipFill>
          <a:blip r:embed="rId2"/>
          <a:srcRect l="44121" b="52324"/>
          <a:stretch/>
        </p:blipFill>
        <p:spPr>
          <a:xfrm>
            <a:off x="5874840" y="4352040"/>
            <a:ext cx="1051200" cy="896400"/>
          </a:xfrm>
          <a:prstGeom prst="rect">
            <a:avLst/>
          </a:prstGeom>
          <a:ln>
            <a:noFill/>
          </a:ln>
        </p:spPr>
      </p:pic>
      <p:sp>
        <p:nvSpPr>
          <p:cNvPr id="91" name="CustomShape 51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64" name="CustomShape 52"/>
          <p:cNvSpPr/>
          <p:nvPr/>
        </p:nvSpPr>
        <p:spPr>
          <a:xfrm>
            <a:off x="556272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иметь</a:t>
            </a:r>
            <a:endParaRPr dirty="0"/>
          </a:p>
        </p:txBody>
      </p:sp>
      <p:sp>
        <p:nvSpPr>
          <p:cNvPr id="2790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91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92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93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94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95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96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97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98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99" name="CustomShape 10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01" name="CustomShape 12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02" name="CustomShape 13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03" name="CustomShape 14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04" name="CustomShape 15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05" name="CustomShape 16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09" name="CustomShape 20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2811" name="CustomShape 22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чувствовать</a:t>
            </a:r>
            <a:endParaRPr dirty="0"/>
          </a:p>
        </p:txBody>
      </p:sp>
      <p:sp>
        <p:nvSpPr>
          <p:cNvPr id="2812" name="CustomShape 23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читать</a:t>
            </a:r>
            <a:endParaRPr dirty="0"/>
          </a:p>
        </p:txBody>
      </p:sp>
      <p:sp>
        <p:nvSpPr>
          <p:cNvPr id="2813" name="CustomShape 24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сидеть</a:t>
            </a:r>
            <a:endParaRPr dirty="0"/>
          </a:p>
        </p:txBody>
      </p:sp>
      <p:sp>
        <p:nvSpPr>
          <p:cNvPr id="2814" name="CustomShape 25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стоять</a:t>
            </a:r>
            <a:endParaRPr dirty="0"/>
          </a:p>
        </p:txBody>
      </p:sp>
      <p:sp>
        <p:nvSpPr>
          <p:cNvPr id="2815" name="CustomShape 26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ждать</a:t>
            </a:r>
            <a:endParaRPr dirty="0"/>
          </a:p>
        </p:txBody>
      </p:sp>
      <p:sp>
        <p:nvSpPr>
          <p:cNvPr id="2816" name="CustomShape 27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наблюдать</a:t>
            </a:r>
            <a:endParaRPr dirty="0"/>
          </a:p>
        </p:txBody>
      </p:sp>
      <p:sp>
        <p:nvSpPr>
          <p:cNvPr id="2817" name="CustomShape 28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играть</a:t>
            </a:r>
            <a:endParaRPr dirty="0"/>
          </a:p>
        </p:txBody>
      </p:sp>
      <p:sp>
        <p:nvSpPr>
          <p:cNvPr id="2818" name="CustomShape 29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спать</a:t>
            </a:r>
            <a:endParaRPr dirty="0"/>
          </a:p>
        </p:txBody>
      </p:sp>
      <p:sp>
        <p:nvSpPr>
          <p:cNvPr id="2820" name="CustomShape 31"/>
          <p:cNvSpPr/>
          <p:nvPr/>
        </p:nvSpPr>
        <p:spPr>
          <a:xfrm>
            <a:off x="734004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пытаться</a:t>
            </a:r>
            <a:endParaRPr dirty="0"/>
          </a:p>
        </p:txBody>
      </p:sp>
      <p:sp>
        <p:nvSpPr>
          <p:cNvPr id="2821" name="CustomShape 32"/>
          <p:cNvSpPr/>
          <p:nvPr/>
        </p:nvSpPr>
        <p:spPr>
          <a:xfrm>
            <a:off x="1981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проигрывать</a:t>
            </a:r>
            <a:endParaRPr dirty="0"/>
          </a:p>
        </p:txBody>
      </p:sp>
      <p:sp>
        <p:nvSpPr>
          <p:cNvPr id="2822" name="CustomShape 33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знать</a:t>
            </a:r>
            <a:endParaRPr dirty="0"/>
          </a:p>
        </p:txBody>
      </p:sp>
      <p:sp>
        <p:nvSpPr>
          <p:cNvPr id="2823" name="CustomShape 34"/>
          <p:cNvSpPr/>
          <p:nvPr/>
        </p:nvSpPr>
        <p:spPr>
          <a:xfrm>
            <a:off x="152280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2826" name="CustomShape 35"/>
          <p:cNvSpPr/>
          <p:nvPr/>
        </p:nvSpPr>
        <p:spPr>
          <a:xfrm>
            <a:off x="152280" y="55422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27" name="CustomShape 36"/>
          <p:cNvSpPr/>
          <p:nvPr/>
        </p:nvSpPr>
        <p:spPr>
          <a:xfrm>
            <a:off x="1522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побеждать</a:t>
            </a:r>
            <a:endParaRPr dirty="0"/>
          </a:p>
        </p:txBody>
      </p:sp>
      <p:pic>
        <p:nvPicPr>
          <p:cNvPr id="2828" name="Picture 91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2829" name="CustomShape 37"/>
          <p:cNvSpPr/>
          <p:nvPr/>
        </p:nvSpPr>
        <p:spPr>
          <a:xfrm>
            <a:off x="1981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петь</a:t>
            </a:r>
            <a:endParaRPr dirty="0"/>
          </a:p>
        </p:txBody>
      </p:sp>
      <p:sp>
        <p:nvSpPr>
          <p:cNvPr id="2830" name="CustomShape 38"/>
          <p:cNvSpPr/>
          <p:nvPr/>
        </p:nvSpPr>
        <p:spPr>
          <a:xfrm>
            <a:off x="7340760" y="55422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Comic Sans MS"/>
                <a:ea typeface="DejaVu Sans"/>
              </a:rPr>
              <a:t>More action words</a:t>
            </a:r>
            <a:endParaRPr/>
          </a:p>
        </p:txBody>
      </p:sp>
      <p:pic>
        <p:nvPicPr>
          <p:cNvPr id="2839" name="Picture 96"/>
          <p:cNvPicPr/>
          <p:nvPr/>
        </p:nvPicPr>
        <p:blipFill>
          <a:blip r:embed="rId5"/>
          <a:stretch/>
        </p:blipFill>
        <p:spPr>
          <a:xfrm>
            <a:off x="2438280" y="5819400"/>
            <a:ext cx="826200" cy="826200"/>
          </a:xfrm>
          <a:prstGeom prst="rect">
            <a:avLst/>
          </a:prstGeom>
          <a:ln>
            <a:noFill/>
          </a:ln>
        </p:spPr>
      </p:pic>
      <p:pic>
        <p:nvPicPr>
          <p:cNvPr id="2840" name="Picture 97"/>
          <p:cNvPicPr/>
          <p:nvPr/>
        </p:nvPicPr>
        <p:blipFill>
          <a:blip r:embed="rId6"/>
          <a:stretch/>
        </p:blipFill>
        <p:spPr>
          <a:xfrm>
            <a:off x="504720" y="5769000"/>
            <a:ext cx="878760" cy="878760"/>
          </a:xfrm>
          <a:prstGeom prst="rect">
            <a:avLst/>
          </a:prstGeom>
          <a:ln>
            <a:noFill/>
          </a:ln>
        </p:spPr>
      </p:pic>
      <p:pic>
        <p:nvPicPr>
          <p:cNvPr id="2841" name="Picture 98"/>
          <p:cNvPicPr/>
          <p:nvPr/>
        </p:nvPicPr>
        <p:blipFill>
          <a:blip r:embed="rId7"/>
          <a:stretch/>
        </p:blipFill>
        <p:spPr>
          <a:xfrm>
            <a:off x="4147200" y="4529520"/>
            <a:ext cx="848520" cy="848520"/>
          </a:xfrm>
          <a:prstGeom prst="rect">
            <a:avLst/>
          </a:prstGeom>
          <a:ln>
            <a:noFill/>
          </a:ln>
        </p:spPr>
      </p:pic>
      <p:pic>
        <p:nvPicPr>
          <p:cNvPr id="2842" name="Picture 99"/>
          <p:cNvPicPr/>
          <p:nvPr/>
        </p:nvPicPr>
        <p:blipFill>
          <a:blip r:embed="rId8"/>
          <a:stretch/>
        </p:blipFill>
        <p:spPr>
          <a:xfrm>
            <a:off x="2395440" y="4498560"/>
            <a:ext cx="869400" cy="869400"/>
          </a:xfrm>
          <a:prstGeom prst="rect">
            <a:avLst/>
          </a:prstGeom>
          <a:ln>
            <a:noFill/>
          </a:ln>
        </p:spPr>
      </p:pic>
      <p:pic>
        <p:nvPicPr>
          <p:cNvPr id="2847" name="Picture 104"/>
          <p:cNvPicPr/>
          <p:nvPr/>
        </p:nvPicPr>
        <p:blipFill>
          <a:blip r:embed="rId9"/>
          <a:stretch/>
        </p:blipFill>
        <p:spPr>
          <a:xfrm>
            <a:off x="2557440" y="1676520"/>
            <a:ext cx="1099800" cy="1099080"/>
          </a:xfrm>
          <a:prstGeom prst="rect">
            <a:avLst/>
          </a:prstGeom>
          <a:ln>
            <a:noFill/>
          </a:ln>
        </p:spPr>
      </p:pic>
      <p:pic>
        <p:nvPicPr>
          <p:cNvPr id="2848" name="Picture 105"/>
          <p:cNvPicPr/>
          <p:nvPr/>
        </p:nvPicPr>
        <p:blipFill>
          <a:blip r:embed="rId9"/>
          <a:stretch/>
        </p:blipFill>
        <p:spPr>
          <a:xfrm>
            <a:off x="2100240" y="1643400"/>
            <a:ext cx="1099800" cy="1099080"/>
          </a:xfrm>
          <a:prstGeom prst="rect">
            <a:avLst/>
          </a:prstGeom>
          <a:ln>
            <a:noFill/>
          </a:ln>
        </p:spPr>
      </p:pic>
      <p:pic>
        <p:nvPicPr>
          <p:cNvPr id="2849" name="Picture 106"/>
          <p:cNvPicPr/>
          <p:nvPr/>
        </p:nvPicPr>
        <p:blipFill>
          <a:blip r:embed="rId10"/>
          <a:stretch/>
        </p:blipFill>
        <p:spPr>
          <a:xfrm>
            <a:off x="4572000" y="1873080"/>
            <a:ext cx="689760" cy="689760"/>
          </a:xfrm>
          <a:prstGeom prst="rect">
            <a:avLst/>
          </a:prstGeom>
          <a:ln>
            <a:noFill/>
          </a:ln>
        </p:spPr>
      </p:pic>
      <p:pic>
        <p:nvPicPr>
          <p:cNvPr id="2850" name="Picture 107"/>
          <p:cNvPicPr/>
          <p:nvPr/>
        </p:nvPicPr>
        <p:blipFill>
          <a:blip r:embed="rId11"/>
          <a:stretch/>
        </p:blipFill>
        <p:spPr>
          <a:xfrm>
            <a:off x="3772080" y="1765080"/>
            <a:ext cx="901440" cy="901440"/>
          </a:xfrm>
          <a:prstGeom prst="rect">
            <a:avLst/>
          </a:prstGeom>
          <a:ln>
            <a:noFill/>
          </a:ln>
        </p:spPr>
      </p:pic>
      <p:pic>
        <p:nvPicPr>
          <p:cNvPr id="2851" name="Picture 108"/>
          <p:cNvPicPr/>
          <p:nvPr/>
        </p:nvPicPr>
        <p:blipFill>
          <a:blip r:embed="rId12"/>
          <a:srcRect r="39023" b="23671"/>
          <a:stretch/>
        </p:blipFill>
        <p:spPr>
          <a:xfrm>
            <a:off x="6019920" y="1752480"/>
            <a:ext cx="633600" cy="793440"/>
          </a:xfrm>
          <a:prstGeom prst="rect">
            <a:avLst/>
          </a:prstGeom>
          <a:ln>
            <a:noFill/>
          </a:ln>
        </p:spPr>
      </p:pic>
      <p:pic>
        <p:nvPicPr>
          <p:cNvPr id="2852" name="Picture 109"/>
          <p:cNvPicPr/>
          <p:nvPr/>
        </p:nvPicPr>
        <p:blipFill>
          <a:blip r:embed="rId13"/>
          <a:srcRect r="47695"/>
          <a:stretch/>
        </p:blipFill>
        <p:spPr>
          <a:xfrm>
            <a:off x="7833600" y="1676520"/>
            <a:ext cx="471600" cy="903240"/>
          </a:xfrm>
          <a:prstGeom prst="rect">
            <a:avLst/>
          </a:prstGeom>
          <a:ln>
            <a:noFill/>
          </a:ln>
        </p:spPr>
      </p:pic>
      <p:sp>
        <p:nvSpPr>
          <p:cNvPr id="2853" name="Line 48"/>
          <p:cNvSpPr/>
          <p:nvPr/>
        </p:nvSpPr>
        <p:spPr>
          <a:xfrm>
            <a:off x="7772400" y="2546280"/>
            <a:ext cx="775080" cy="1800"/>
          </a:xfrm>
          <a:prstGeom prst="line">
            <a:avLst/>
          </a:prstGeom>
          <a:ln w="76320">
            <a:solidFill>
              <a:schemeClr val="tx1"/>
            </a:solidFill>
            <a:round/>
          </a:ln>
        </p:spPr>
      </p:sp>
      <p:pic>
        <p:nvPicPr>
          <p:cNvPr id="2854" name="Picture 112"/>
          <p:cNvPicPr/>
          <p:nvPr/>
        </p:nvPicPr>
        <p:blipFill>
          <a:blip r:embed="rId14"/>
          <a:srcRect t="34023"/>
          <a:stretch/>
        </p:blipFill>
        <p:spPr>
          <a:xfrm>
            <a:off x="380880" y="3200400"/>
            <a:ext cx="1210320" cy="797760"/>
          </a:xfrm>
          <a:prstGeom prst="rect">
            <a:avLst/>
          </a:prstGeom>
          <a:ln>
            <a:noFill/>
          </a:ln>
        </p:spPr>
      </p:pic>
      <p:sp>
        <p:nvSpPr>
          <p:cNvPr id="2855" name="CustomShape 49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56" name="CustomShape 50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работать</a:t>
            </a:r>
            <a:endParaRPr dirty="0"/>
          </a:p>
        </p:txBody>
      </p:sp>
      <p:pic>
        <p:nvPicPr>
          <p:cNvPr id="2857" name="Picture 115"/>
          <p:cNvPicPr/>
          <p:nvPr/>
        </p:nvPicPr>
        <p:blipFill>
          <a:blip r:embed="rId15"/>
          <a:srcRect t="11289" r="49765"/>
          <a:stretch/>
        </p:blipFill>
        <p:spPr>
          <a:xfrm>
            <a:off x="4239720" y="3124080"/>
            <a:ext cx="560160" cy="990000"/>
          </a:xfrm>
          <a:prstGeom prst="rect">
            <a:avLst/>
          </a:prstGeom>
          <a:ln>
            <a:noFill/>
          </a:ln>
        </p:spPr>
      </p:pic>
      <p:pic>
        <p:nvPicPr>
          <p:cNvPr id="2858" name="Picture 125"/>
          <p:cNvPicPr/>
          <p:nvPr/>
        </p:nvPicPr>
        <p:blipFill>
          <a:blip r:embed="rId11"/>
          <a:stretch/>
        </p:blipFill>
        <p:spPr>
          <a:xfrm>
            <a:off x="7403760" y="3124080"/>
            <a:ext cx="901440" cy="901440"/>
          </a:xfrm>
          <a:prstGeom prst="rect">
            <a:avLst/>
          </a:prstGeom>
          <a:ln>
            <a:noFill/>
          </a:ln>
        </p:spPr>
      </p:pic>
      <p:pic>
        <p:nvPicPr>
          <p:cNvPr id="2859" name="Picture 126"/>
          <p:cNvPicPr/>
          <p:nvPr/>
        </p:nvPicPr>
        <p:blipFill>
          <a:blip r:embed="rId16"/>
          <a:stretch/>
        </p:blipFill>
        <p:spPr>
          <a:xfrm rot="15446400">
            <a:off x="7998840" y="3150720"/>
            <a:ext cx="612360" cy="612360"/>
          </a:xfrm>
          <a:prstGeom prst="rect">
            <a:avLst/>
          </a:prstGeom>
          <a:ln>
            <a:noFill/>
          </a:ln>
        </p:spPr>
      </p:pic>
      <p:pic>
        <p:nvPicPr>
          <p:cNvPr id="2860" name="Picture 131"/>
          <p:cNvPicPr/>
          <p:nvPr/>
        </p:nvPicPr>
        <p:blipFill>
          <a:blip r:embed="rId17"/>
          <a:stretch/>
        </p:blipFill>
        <p:spPr>
          <a:xfrm rot="15758400">
            <a:off x="8045280" y="4541400"/>
            <a:ext cx="737640" cy="737640"/>
          </a:xfrm>
          <a:prstGeom prst="rect">
            <a:avLst/>
          </a:prstGeom>
          <a:ln>
            <a:noFill/>
          </a:ln>
        </p:spPr>
      </p:pic>
      <p:pic>
        <p:nvPicPr>
          <p:cNvPr id="2861" name="Picture 133"/>
          <p:cNvPicPr/>
          <p:nvPr/>
        </p:nvPicPr>
        <p:blipFill>
          <a:blip r:embed="rId17"/>
          <a:stretch/>
        </p:blipFill>
        <p:spPr>
          <a:xfrm rot="17338800">
            <a:off x="7446960" y="4484880"/>
            <a:ext cx="786600" cy="787320"/>
          </a:xfrm>
          <a:prstGeom prst="rect">
            <a:avLst/>
          </a:prstGeom>
          <a:ln>
            <a:noFill/>
          </a:ln>
        </p:spPr>
      </p:pic>
      <p:pic>
        <p:nvPicPr>
          <p:cNvPr id="2866" name="Picture 90"/>
          <p:cNvPicPr/>
          <p:nvPr/>
        </p:nvPicPr>
        <p:blipFill>
          <a:blip r:embed="rId18"/>
          <a:stretch/>
        </p:blipFill>
        <p:spPr>
          <a:xfrm>
            <a:off x="4178160" y="5854680"/>
            <a:ext cx="850320" cy="850320"/>
          </a:xfrm>
          <a:prstGeom prst="rect">
            <a:avLst/>
          </a:prstGeom>
          <a:ln>
            <a:noFill/>
          </a:ln>
        </p:spPr>
      </p:pic>
      <p:sp>
        <p:nvSpPr>
          <p:cNvPr id="2867" name="CustomShape 53"/>
          <p:cNvSpPr/>
          <p:nvPr/>
        </p:nvSpPr>
        <p:spPr>
          <a:xfrm>
            <a:off x="3772080" y="55252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заканчивать</a:t>
            </a:r>
            <a:endParaRPr dirty="0"/>
          </a:p>
        </p:txBody>
      </p:sp>
      <p:sp>
        <p:nvSpPr>
          <p:cNvPr id="2868" name="CustomShape 54">
            <a:hlinkClick r:id="rId19" action="ppaction://hlinksldjump"/>
          </p:cNvPr>
          <p:cNvSpPr/>
          <p:nvPr/>
        </p:nvSpPr>
        <p:spPr>
          <a:xfrm>
            <a:off x="7340040" y="55422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69" name="CustomShape 55"/>
          <p:cNvSpPr/>
          <p:nvPr/>
        </p:nvSpPr>
        <p:spPr>
          <a:xfrm>
            <a:off x="7340760" y="55422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Еще действия</a:t>
            </a:r>
            <a:endParaRPr dirty="0"/>
          </a:p>
        </p:txBody>
      </p:sp>
      <p:sp>
        <p:nvSpPr>
          <p:cNvPr id="2873" name="CustomShape 56"/>
          <p:cNvSpPr/>
          <p:nvPr/>
        </p:nvSpPr>
        <p:spPr>
          <a:xfrm>
            <a:off x="556272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нуждаться</a:t>
            </a:r>
            <a:endParaRPr dirty="0"/>
          </a:p>
        </p:txBody>
      </p:sp>
      <p:sp>
        <p:nvSpPr>
          <p:cNvPr id="2877" name="CustomShape 58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5055840" cy="1243800"/>
          </a:xfrm>
        </p:spPr>
        <p:txBody>
          <a:bodyPr/>
          <a:lstStyle/>
          <a:p>
            <a:r>
              <a:rPr lang="en-US"/>
              <a:t>More action words</a:t>
            </a:r>
          </a:p>
        </p:txBody>
      </p:sp>
      <p:sp>
        <p:nvSpPr>
          <p:cNvPr id="85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86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87" name="Picture 69"/>
          <p:cNvPicPr/>
          <p:nvPr/>
        </p:nvPicPr>
        <p:blipFill>
          <a:blip r:embed="rId20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8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9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90" name="Picture 70"/>
          <p:cNvPicPr/>
          <p:nvPr/>
        </p:nvPicPr>
        <p:blipFill>
          <a:blip r:embed="rId21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44" y="5769000"/>
            <a:ext cx="950976" cy="914400"/>
          </a:xfrm>
          <a:prstGeom prst="rect">
            <a:avLst/>
          </a:prstGeom>
        </p:spPr>
      </p:pic>
      <p:pic>
        <p:nvPicPr>
          <p:cNvPr id="83" name="Picture 82" descr="play area_128x128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4420" y="4514124"/>
            <a:ext cx="793000" cy="793000"/>
          </a:xfrm>
          <a:prstGeom prst="rect">
            <a:avLst/>
          </a:prstGeom>
        </p:spPr>
      </p:pic>
      <p:pic>
        <p:nvPicPr>
          <p:cNvPr id="84" name="Picture 83" descr="toys_128x128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2444" y="4479677"/>
            <a:ext cx="824847" cy="824847"/>
          </a:xfrm>
          <a:prstGeom prst="rect">
            <a:avLst/>
          </a:prstGeom>
        </p:spPr>
      </p:pic>
      <p:pic>
        <p:nvPicPr>
          <p:cNvPr id="92" name="Picture 91" descr="fist_128x128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 flipV="1">
            <a:off x="5811278" y="3005387"/>
            <a:ext cx="1091593" cy="109159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54" y="5765760"/>
            <a:ext cx="1406306" cy="78753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7B6D523-76F4-4D1D-ADFF-17D08EB6EC84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26608" r="6925" b="18804"/>
          <a:stretch/>
        </p:blipFill>
        <p:spPr>
          <a:xfrm>
            <a:off x="2283495" y="3262942"/>
            <a:ext cx="1042935" cy="62371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0">
            <a:extLst>
              <a:ext uri="{FF2B5EF4-FFF2-40B4-BE49-F238E27FC236}">
                <a16:creationId xmlns:a16="http://schemas.microsoft.com/office/drawing/2014/main" id="{AF18CB30-8582-476B-944A-8B3E3EAAD67B}"/>
              </a:ext>
            </a:extLst>
          </p:cNvPr>
          <p:cNvSpPr/>
          <p:nvPr/>
        </p:nvSpPr>
        <p:spPr>
          <a:xfrm>
            <a:off x="5578200" y="553734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78" name="CustomShape 1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79" name="CustomShape 2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80" name="CustomShape 3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81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82" name="CustomShape 5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83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84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85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87" name="CustomShape 10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88" name="CustomShape 11"/>
          <p:cNvSpPr/>
          <p:nvPr/>
        </p:nvSpPr>
        <p:spPr>
          <a:xfrm>
            <a:off x="5570979" y="284724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sp>
        <p:nvSpPr>
          <p:cNvPr id="2889" name="CustomShape 12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90" name="CustomShape 13"/>
          <p:cNvSpPr/>
          <p:nvPr/>
        </p:nvSpPr>
        <p:spPr>
          <a:xfrm>
            <a:off x="7326905" y="15037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400" strike="noStrike" dirty="0">
                <a:solidFill>
                  <a:srgbClr val="FFFFFF"/>
                </a:solidFill>
                <a:latin typeface="Comic Sans MS"/>
                <a:ea typeface="DejaVu Sans"/>
              </a:rPr>
              <a:t>1234</a:t>
            </a:r>
            <a:endParaRPr dirty="0"/>
          </a:p>
        </p:txBody>
      </p:sp>
      <p:sp>
        <p:nvSpPr>
          <p:cNvPr id="2891" name="CustomShape 14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95" name="CustomShape 18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 dirty="0"/>
          </a:p>
        </p:txBody>
      </p:sp>
      <p:sp>
        <p:nvSpPr>
          <p:cNvPr id="2897" name="CustomShape 20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покупать</a:t>
            </a:r>
            <a:endParaRPr dirty="0"/>
          </a:p>
        </p:txBody>
      </p:sp>
      <p:sp>
        <p:nvSpPr>
          <p:cNvPr id="2898" name="CustomShape 21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считать</a:t>
            </a:r>
            <a:endParaRPr dirty="0"/>
          </a:p>
        </p:txBody>
      </p:sp>
      <p:sp>
        <p:nvSpPr>
          <p:cNvPr id="2899" name="CustomShape 22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находить</a:t>
            </a:r>
            <a:endParaRPr dirty="0"/>
          </a:p>
        </p:txBody>
      </p:sp>
      <p:sp>
        <p:nvSpPr>
          <p:cNvPr id="2900" name="CustomShape 23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слышать</a:t>
            </a:r>
            <a:endParaRPr dirty="0"/>
          </a:p>
        </p:txBody>
      </p:sp>
      <p:sp>
        <p:nvSpPr>
          <p:cNvPr id="2901" name="CustomShape 24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держать</a:t>
            </a:r>
            <a:endParaRPr dirty="0"/>
          </a:p>
        </p:txBody>
      </p:sp>
      <p:sp>
        <p:nvSpPr>
          <p:cNvPr id="2902" name="CustomShape 25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скакать</a:t>
            </a:r>
            <a:endParaRPr dirty="0"/>
          </a:p>
        </p:txBody>
      </p:sp>
      <p:sp>
        <p:nvSpPr>
          <p:cNvPr id="2903" name="CustomShape 26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делиться</a:t>
            </a:r>
            <a:endParaRPr dirty="0"/>
          </a:p>
        </p:txBody>
      </p:sp>
      <p:sp>
        <p:nvSpPr>
          <p:cNvPr id="2904" name="CustomShape 27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гулять</a:t>
            </a:r>
            <a:endParaRPr dirty="0"/>
          </a:p>
        </p:txBody>
      </p:sp>
      <p:sp>
        <p:nvSpPr>
          <p:cNvPr id="2905" name="CustomShape 28"/>
          <p:cNvSpPr/>
          <p:nvPr/>
        </p:nvSpPr>
        <p:spPr>
          <a:xfrm>
            <a:off x="1981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писать</a:t>
            </a:r>
            <a:endParaRPr dirty="0"/>
          </a:p>
        </p:txBody>
      </p:sp>
      <p:sp>
        <p:nvSpPr>
          <p:cNvPr id="2906" name="CustomShape 29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жить</a:t>
            </a:r>
            <a:endParaRPr dirty="0"/>
          </a:p>
        </p:txBody>
      </p:sp>
      <p:sp>
        <p:nvSpPr>
          <p:cNvPr id="2907" name="CustomShape 30"/>
          <p:cNvSpPr/>
          <p:nvPr/>
        </p:nvSpPr>
        <p:spPr>
          <a:xfrm>
            <a:off x="152280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2910" name="CustomShape 31"/>
          <p:cNvSpPr/>
          <p:nvPr/>
        </p:nvSpPr>
        <p:spPr>
          <a:xfrm>
            <a:off x="152280" y="55422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11" name="CustomShape 32"/>
          <p:cNvSpPr/>
          <p:nvPr/>
        </p:nvSpPr>
        <p:spPr>
          <a:xfrm>
            <a:off x="1522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мыть</a:t>
            </a:r>
            <a:endParaRPr dirty="0"/>
          </a:p>
        </p:txBody>
      </p:sp>
      <p:sp>
        <p:nvSpPr>
          <p:cNvPr id="2913" name="CustomShape 33"/>
          <p:cNvSpPr/>
          <p:nvPr/>
        </p:nvSpPr>
        <p:spPr>
          <a:xfrm>
            <a:off x="1981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сказать</a:t>
            </a:r>
            <a:endParaRPr dirty="0"/>
          </a:p>
        </p:txBody>
      </p:sp>
      <p:sp>
        <p:nvSpPr>
          <p:cNvPr id="2914" name="CustomShape 34"/>
          <p:cNvSpPr/>
          <p:nvPr/>
        </p:nvSpPr>
        <p:spPr>
          <a:xfrm>
            <a:off x="5562720" y="2894695"/>
            <a:ext cx="1599480" cy="27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позволять</a:t>
            </a:r>
            <a:endParaRPr sz="400" dirty="0"/>
          </a:p>
        </p:txBody>
      </p:sp>
      <p:sp>
        <p:nvSpPr>
          <p:cNvPr id="2915" name="CustomShape 35"/>
          <p:cNvSpPr/>
          <p:nvPr/>
        </p:nvSpPr>
        <p:spPr>
          <a:xfrm>
            <a:off x="7340760" y="55422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Comic Sans MS"/>
                <a:ea typeface="DejaVu Sans"/>
              </a:rPr>
              <a:t>More action words</a:t>
            </a:r>
            <a:endParaRPr/>
          </a:p>
        </p:txBody>
      </p:sp>
      <p:sp>
        <p:nvSpPr>
          <p:cNvPr id="2917" name="CustomShape 37"/>
          <p:cNvSpPr/>
          <p:nvPr/>
        </p:nvSpPr>
        <p:spPr>
          <a:xfrm>
            <a:off x="504720" y="4498560"/>
            <a:ext cx="332640" cy="30132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FF03FF"/>
          </a:solidFill>
          <a:ln>
            <a:solidFill>
              <a:srgbClr val="FF03FF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19" name="CustomShape 39">
            <a:hlinkClick r:id="rId3" action="ppaction://hlinksldjump"/>
          </p:cNvPr>
          <p:cNvSpPr/>
          <p:nvPr/>
        </p:nvSpPr>
        <p:spPr>
          <a:xfrm>
            <a:off x="7340040" y="55422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20" name="CustomShape 40"/>
          <p:cNvSpPr/>
          <p:nvPr/>
        </p:nvSpPr>
        <p:spPr>
          <a:xfrm>
            <a:off x="7340760" y="554220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Назад к действиям</a:t>
            </a:r>
            <a:endParaRPr dirty="0"/>
          </a:p>
        </p:txBody>
      </p:sp>
      <p:sp>
        <p:nvSpPr>
          <p:cNvPr id="2924" name="CustomShape 4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25" name="CustomShape 42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являться</a:t>
            </a:r>
            <a:endParaRPr dirty="0"/>
          </a:p>
        </p:txBody>
      </p:sp>
      <p:pic>
        <p:nvPicPr>
          <p:cNvPr id="2927" name="Picture 124"/>
          <p:cNvPicPr/>
          <p:nvPr/>
        </p:nvPicPr>
        <p:blipFill>
          <a:blip r:embed="rId4"/>
          <a:stretch/>
        </p:blipFill>
        <p:spPr>
          <a:xfrm>
            <a:off x="3998880" y="1873080"/>
            <a:ext cx="572400" cy="572400"/>
          </a:xfrm>
          <a:prstGeom prst="rect">
            <a:avLst/>
          </a:prstGeom>
          <a:ln>
            <a:noFill/>
          </a:ln>
        </p:spPr>
      </p:pic>
      <p:pic>
        <p:nvPicPr>
          <p:cNvPr id="2928" name="Picture 127"/>
          <p:cNvPicPr/>
          <p:nvPr/>
        </p:nvPicPr>
        <p:blipFill>
          <a:blip r:embed="rId5"/>
          <a:stretch/>
        </p:blipFill>
        <p:spPr>
          <a:xfrm rot="10800000">
            <a:off x="6050169" y="3216336"/>
            <a:ext cx="707040" cy="707040"/>
          </a:xfrm>
          <a:prstGeom prst="rect">
            <a:avLst/>
          </a:prstGeom>
          <a:ln>
            <a:noFill/>
          </a:ln>
        </p:spPr>
      </p:pic>
      <p:sp>
        <p:nvSpPr>
          <p:cNvPr id="2929" name="CustomShape 4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30" name="CustomShape 45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мочь</a:t>
            </a:r>
            <a:endParaRPr dirty="0"/>
          </a:p>
        </p:txBody>
      </p:sp>
      <p:pic>
        <p:nvPicPr>
          <p:cNvPr id="2931" name="Picture 128"/>
          <p:cNvPicPr/>
          <p:nvPr/>
        </p:nvPicPr>
        <p:blipFill>
          <a:blip r:embed="rId6"/>
          <a:stretch/>
        </p:blipFill>
        <p:spPr>
          <a:xfrm>
            <a:off x="5998320" y="1805040"/>
            <a:ext cx="804600" cy="804600"/>
          </a:xfrm>
          <a:prstGeom prst="rect">
            <a:avLst/>
          </a:prstGeom>
          <a:ln>
            <a:noFill/>
          </a:ln>
        </p:spPr>
      </p:pic>
      <p:pic>
        <p:nvPicPr>
          <p:cNvPr id="2932" name="Picture 129"/>
          <p:cNvPicPr/>
          <p:nvPr/>
        </p:nvPicPr>
        <p:blipFill>
          <a:blip r:embed="rId7"/>
          <a:stretch/>
        </p:blipFill>
        <p:spPr>
          <a:xfrm>
            <a:off x="7422665" y="1877760"/>
            <a:ext cx="670680" cy="670680"/>
          </a:xfrm>
          <a:prstGeom prst="rect">
            <a:avLst/>
          </a:prstGeom>
          <a:ln>
            <a:noFill/>
          </a:ln>
        </p:spPr>
      </p:pic>
      <p:pic>
        <p:nvPicPr>
          <p:cNvPr id="2936" name="Picture 141"/>
          <p:cNvPicPr/>
          <p:nvPr/>
        </p:nvPicPr>
        <p:blipFill>
          <a:blip r:embed="rId8"/>
          <a:stretch/>
        </p:blipFill>
        <p:spPr>
          <a:xfrm>
            <a:off x="2365751" y="3144600"/>
            <a:ext cx="858240" cy="858240"/>
          </a:xfrm>
          <a:prstGeom prst="rect">
            <a:avLst/>
          </a:prstGeom>
          <a:ln>
            <a:noFill/>
          </a:ln>
        </p:spPr>
      </p:pic>
      <p:pic>
        <p:nvPicPr>
          <p:cNvPr id="2942" name="Picture 149"/>
          <p:cNvPicPr/>
          <p:nvPr/>
        </p:nvPicPr>
        <p:blipFill>
          <a:blip r:embed="rId9"/>
          <a:srcRect l="28164" t="20234" r="29531" b="38437"/>
          <a:stretch/>
        </p:blipFill>
        <p:spPr>
          <a:xfrm>
            <a:off x="7804080" y="3200400"/>
            <a:ext cx="729720" cy="713160"/>
          </a:xfrm>
          <a:prstGeom prst="rect">
            <a:avLst/>
          </a:prstGeom>
          <a:ln w="38160">
            <a:solidFill>
              <a:schemeClr val="tx1"/>
            </a:solidFill>
            <a:round/>
          </a:ln>
        </p:spPr>
      </p:pic>
      <p:sp>
        <p:nvSpPr>
          <p:cNvPr id="2943" name="CustomShape 51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44" name="CustomShape 52"/>
          <p:cNvSpPr/>
          <p:nvPr/>
        </p:nvSpPr>
        <p:spPr>
          <a:xfrm>
            <a:off x="734004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был</a:t>
            </a:r>
            <a:endParaRPr dirty="0"/>
          </a:p>
        </p:txBody>
      </p:sp>
      <p:pic>
        <p:nvPicPr>
          <p:cNvPr id="2947" name="Picture 155"/>
          <p:cNvPicPr/>
          <p:nvPr/>
        </p:nvPicPr>
        <p:blipFill>
          <a:blip r:embed="rId10"/>
          <a:srcRect l="55000"/>
          <a:stretch/>
        </p:blipFill>
        <p:spPr>
          <a:xfrm>
            <a:off x="6144840" y="4425840"/>
            <a:ext cx="407520" cy="907560"/>
          </a:xfrm>
          <a:prstGeom prst="rect">
            <a:avLst/>
          </a:prstGeom>
          <a:ln>
            <a:noFill/>
          </a:ln>
        </p:spPr>
      </p:pic>
      <p:pic>
        <p:nvPicPr>
          <p:cNvPr id="2949" name="Picture 156"/>
          <p:cNvPicPr/>
          <p:nvPr/>
        </p:nvPicPr>
        <p:blipFill>
          <a:blip r:embed="rId11"/>
          <a:stretch/>
        </p:blipFill>
        <p:spPr>
          <a:xfrm>
            <a:off x="3962520" y="4659480"/>
            <a:ext cx="521280" cy="521280"/>
          </a:xfrm>
          <a:prstGeom prst="rect">
            <a:avLst/>
          </a:prstGeom>
          <a:ln>
            <a:noFill/>
          </a:ln>
        </p:spPr>
      </p:pic>
      <p:sp>
        <p:nvSpPr>
          <p:cNvPr id="2950" name="CustomShape 56"/>
          <p:cNvSpPr/>
          <p:nvPr/>
        </p:nvSpPr>
        <p:spPr>
          <a:xfrm>
            <a:off x="3922560" y="4536360"/>
            <a:ext cx="585720" cy="691920"/>
          </a:xfrm>
          <a:prstGeom prst="ellipse">
            <a:avLst/>
          </a:prstGeom>
          <a:noFill/>
          <a:ln w="38160">
            <a:solidFill>
              <a:srgbClr val="00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951" name="Picture 159"/>
          <p:cNvPicPr/>
          <p:nvPr/>
        </p:nvPicPr>
        <p:blipFill>
          <a:blip r:embed="rId11"/>
          <a:stretch/>
        </p:blipFill>
        <p:spPr>
          <a:xfrm>
            <a:off x="4710960" y="4688280"/>
            <a:ext cx="521280" cy="521280"/>
          </a:xfrm>
          <a:prstGeom prst="rect">
            <a:avLst/>
          </a:prstGeom>
          <a:ln>
            <a:noFill/>
          </a:ln>
        </p:spPr>
      </p:pic>
      <p:sp>
        <p:nvSpPr>
          <p:cNvPr id="2952" name="CustomShape 57"/>
          <p:cNvSpPr/>
          <p:nvPr/>
        </p:nvSpPr>
        <p:spPr>
          <a:xfrm>
            <a:off x="4671360" y="4565160"/>
            <a:ext cx="585720" cy="691920"/>
          </a:xfrm>
          <a:prstGeom prst="ellipse">
            <a:avLst/>
          </a:prstGeom>
          <a:noFill/>
          <a:ln w="38160">
            <a:solidFill>
              <a:srgbClr val="00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955" name="Picture 168"/>
          <p:cNvPicPr/>
          <p:nvPr/>
        </p:nvPicPr>
        <p:blipFill>
          <a:blip r:embed="rId12"/>
          <a:stretch/>
        </p:blipFill>
        <p:spPr>
          <a:xfrm>
            <a:off x="404640" y="4343400"/>
            <a:ext cx="1042200" cy="1042200"/>
          </a:xfrm>
          <a:prstGeom prst="rect">
            <a:avLst/>
          </a:prstGeom>
          <a:ln>
            <a:noFill/>
          </a:ln>
        </p:spPr>
      </p:pic>
      <p:pic>
        <p:nvPicPr>
          <p:cNvPr id="2956" name="Picture 170"/>
          <p:cNvPicPr/>
          <p:nvPr/>
        </p:nvPicPr>
        <p:blipFill>
          <a:blip r:embed="rId13"/>
          <a:stretch/>
        </p:blipFill>
        <p:spPr>
          <a:xfrm>
            <a:off x="178200" y="5859720"/>
            <a:ext cx="875520" cy="875520"/>
          </a:xfrm>
          <a:prstGeom prst="rect">
            <a:avLst/>
          </a:prstGeom>
          <a:ln>
            <a:noFill/>
          </a:ln>
        </p:spPr>
      </p:pic>
      <p:pic>
        <p:nvPicPr>
          <p:cNvPr id="2957" name="Picture 171"/>
          <p:cNvPicPr/>
          <p:nvPr/>
        </p:nvPicPr>
        <p:blipFill>
          <a:blip r:embed="rId14"/>
          <a:srcRect l="23593" t="12070"/>
          <a:stretch/>
        </p:blipFill>
        <p:spPr>
          <a:xfrm>
            <a:off x="927360" y="5880960"/>
            <a:ext cx="697320" cy="802800"/>
          </a:xfrm>
          <a:prstGeom prst="rect">
            <a:avLst/>
          </a:prstGeom>
          <a:ln>
            <a:noFill/>
          </a:ln>
        </p:spPr>
      </p:pic>
      <p:pic>
        <p:nvPicPr>
          <p:cNvPr id="2958" name="Picture 172"/>
          <p:cNvPicPr/>
          <p:nvPr/>
        </p:nvPicPr>
        <p:blipFill>
          <a:blip r:embed="rId15"/>
          <a:stretch/>
        </p:blipFill>
        <p:spPr>
          <a:xfrm>
            <a:off x="2413080" y="5819400"/>
            <a:ext cx="862920" cy="862920"/>
          </a:xfrm>
          <a:prstGeom prst="rect">
            <a:avLst/>
          </a:prstGeom>
          <a:ln>
            <a:noFill/>
          </a:ln>
        </p:spPr>
      </p:pic>
      <p:sp>
        <p:nvSpPr>
          <p:cNvPr id="2959" name="CustomShape 59"/>
          <p:cNvSpPr/>
          <p:nvPr/>
        </p:nvSpPr>
        <p:spPr>
          <a:xfrm>
            <a:off x="556272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спрашивать</a:t>
            </a:r>
            <a:endParaRPr dirty="0"/>
          </a:p>
        </p:txBody>
      </p:sp>
      <p:sp>
        <p:nvSpPr>
          <p:cNvPr id="2960" name="CustomShape 6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61" name="CustomShape 61"/>
          <p:cNvSpPr/>
          <p:nvPr/>
        </p:nvSpPr>
        <p:spPr>
          <a:xfrm>
            <a:off x="3772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ломать</a:t>
            </a:r>
            <a:endParaRPr dirty="0"/>
          </a:p>
        </p:txBody>
      </p:sp>
      <p:pic>
        <p:nvPicPr>
          <p:cNvPr id="2962" name="Picture 175"/>
          <p:cNvPicPr/>
          <p:nvPr/>
        </p:nvPicPr>
        <p:blipFill>
          <a:blip r:embed="rId16"/>
          <a:stretch/>
        </p:blipFill>
        <p:spPr>
          <a:xfrm>
            <a:off x="4038480" y="5819400"/>
            <a:ext cx="1022040" cy="1022040"/>
          </a:xfrm>
          <a:prstGeom prst="rect">
            <a:avLst/>
          </a:prstGeom>
          <a:ln>
            <a:noFill/>
          </a:ln>
        </p:spPr>
      </p:pic>
      <p:pic>
        <p:nvPicPr>
          <p:cNvPr id="2963" name="Picture 176"/>
          <p:cNvPicPr/>
          <p:nvPr/>
        </p:nvPicPr>
        <p:blipFill>
          <a:blip r:embed="rId17"/>
          <a:stretch/>
        </p:blipFill>
        <p:spPr>
          <a:xfrm>
            <a:off x="5547240" y="5769000"/>
            <a:ext cx="901440" cy="901440"/>
          </a:xfrm>
          <a:prstGeom prst="rect">
            <a:avLst/>
          </a:prstGeom>
          <a:ln>
            <a:noFill/>
          </a:ln>
        </p:spPr>
      </p:pic>
      <p:sp>
        <p:nvSpPr>
          <p:cNvPr id="2965" name="CustomShape 63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799" y="175399"/>
            <a:ext cx="5182560" cy="1243800"/>
          </a:xfrm>
        </p:spPr>
        <p:txBody>
          <a:bodyPr/>
          <a:lstStyle/>
          <a:p>
            <a:r>
              <a:rPr lang="en-US" dirty="0"/>
              <a:t>yet more action words </a:t>
            </a:r>
          </a:p>
        </p:txBody>
      </p:sp>
      <p:pic>
        <p:nvPicPr>
          <p:cNvPr id="91" name="Picture 91"/>
          <p:cNvPicPr/>
          <p:nvPr/>
        </p:nvPicPr>
        <p:blipFill>
          <a:blip r:embed="rId18"/>
          <a:srcRect t="20625" b="17500"/>
          <a:stretch/>
        </p:blipFill>
        <p:spPr>
          <a:xfrm>
            <a:off x="302580" y="1830240"/>
            <a:ext cx="1243800" cy="76788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76" y="4435800"/>
            <a:ext cx="1237488" cy="792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49" y="3233160"/>
            <a:ext cx="512064" cy="64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92" y="1872785"/>
            <a:ext cx="829056" cy="530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024" y="4413396"/>
            <a:ext cx="1621536" cy="902208"/>
          </a:xfrm>
          <a:prstGeom prst="rect">
            <a:avLst/>
          </a:prstGeom>
        </p:spPr>
      </p:pic>
      <p:sp>
        <p:nvSpPr>
          <p:cNvPr id="88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89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90" name="Picture 69"/>
          <p:cNvPicPr/>
          <p:nvPr/>
        </p:nvPicPr>
        <p:blipFill>
          <a:blip r:embed="rId23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92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94" name="Picture 70"/>
          <p:cNvPicPr/>
          <p:nvPr/>
        </p:nvPicPr>
        <p:blipFill>
          <a:blip r:embed="rId24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5" y="3066948"/>
            <a:ext cx="1524000" cy="90220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27" y="5936654"/>
            <a:ext cx="1406306" cy="787531"/>
          </a:xfrm>
          <a:prstGeom prst="rect">
            <a:avLst/>
          </a:prstGeom>
        </p:spPr>
      </p:pic>
      <p:pic>
        <p:nvPicPr>
          <p:cNvPr id="84" name="Picture 108">
            <a:extLst>
              <a:ext uri="{FF2B5EF4-FFF2-40B4-BE49-F238E27FC236}">
                <a16:creationId xmlns:a16="http://schemas.microsoft.com/office/drawing/2014/main" id="{C362CB68-7CDB-44B9-B042-E0D41D1AB8C9}"/>
              </a:ext>
            </a:extLst>
          </p:cNvPr>
          <p:cNvPicPr/>
          <p:nvPr/>
        </p:nvPicPr>
        <p:blipFill>
          <a:blip r:embed="rId27"/>
          <a:stretch/>
        </p:blipFill>
        <p:spPr>
          <a:xfrm>
            <a:off x="6277680" y="5845680"/>
            <a:ext cx="824760" cy="82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" name="CustomShape 37">
            <a:hlinkClick r:id="rId2" action="ppaction://hlinksldjump"/>
          </p:cNvPr>
          <p:cNvSpPr/>
          <p:nvPr/>
        </p:nvSpPr>
        <p:spPr>
          <a:xfrm>
            <a:off x="734004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04" name="CustomShape 36">
            <a:hlinkClick r:id="rId3" action="ppaction://hlinksldjump"/>
          </p:cNvPr>
          <p:cNvSpPr/>
          <p:nvPr/>
        </p:nvSpPr>
        <p:spPr>
          <a:xfrm>
            <a:off x="556272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09" name="CustomShape 41"/>
          <p:cNvSpPr/>
          <p:nvPr/>
        </p:nvSpPr>
        <p:spPr>
          <a:xfrm>
            <a:off x="5562720" y="1534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формы</a:t>
            </a:r>
            <a:endParaRPr dirty="0"/>
          </a:p>
        </p:txBody>
      </p:sp>
      <p:sp>
        <p:nvSpPr>
          <p:cNvPr id="3007" name="CustomShape 39">
            <a:hlinkClick r:id="rId4" action="ppaction://hlinksldjump"/>
          </p:cNvPr>
          <p:cNvSpPr/>
          <p:nvPr/>
        </p:nvSpPr>
        <p:spPr>
          <a:xfrm>
            <a:off x="37720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66" name="CustomShape 1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68" name="CustomShape 3"/>
          <p:cNvSpPr/>
          <p:nvPr/>
        </p:nvSpPr>
        <p:spPr>
          <a:xfrm>
            <a:off x="1981080" y="41706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69" name="CustomShape 4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70" name="CustomShape 5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71" name="CustomShape 6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72" name="CustomShape 7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73" name="CustomShape 8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74" name="CustomShape 9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75" name="CustomShape 10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76" name="CustomShape 11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77" name="CustomShape 12">
            <a:hlinkClick r:id="rId5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81" name="CustomShape 16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2983" name="CustomShape 18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Template</a:t>
            </a:r>
            <a:endParaRPr/>
          </a:p>
        </p:txBody>
      </p:sp>
      <p:sp>
        <p:nvSpPr>
          <p:cNvPr id="2988" name="CustomShape 23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больше</a:t>
            </a:r>
            <a:endParaRPr dirty="0"/>
          </a:p>
        </p:txBody>
      </p:sp>
      <p:sp>
        <p:nvSpPr>
          <p:cNvPr id="2989" name="CustomShape 24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приятный</a:t>
            </a:r>
            <a:endParaRPr dirty="0"/>
          </a:p>
        </p:txBody>
      </p:sp>
      <p:sp>
        <p:nvSpPr>
          <p:cNvPr id="2990" name="CustomShape 25"/>
          <p:cNvSpPr/>
          <p:nvPr/>
        </p:nvSpPr>
        <p:spPr>
          <a:xfrm>
            <a:off x="556272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неправильно</a:t>
            </a:r>
            <a:endParaRPr dirty="0"/>
          </a:p>
        </p:txBody>
      </p:sp>
      <p:sp>
        <p:nvSpPr>
          <p:cNvPr id="2991" name="CustomShape 26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правильно</a:t>
            </a:r>
            <a:endParaRPr dirty="0"/>
          </a:p>
        </p:txBody>
      </p:sp>
      <p:sp>
        <p:nvSpPr>
          <p:cNvPr id="2992" name="CustomShape 27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красивый</a:t>
            </a:r>
            <a:endParaRPr dirty="0"/>
          </a:p>
        </p:txBody>
      </p:sp>
      <p:sp>
        <p:nvSpPr>
          <p:cNvPr id="2993" name="CustomShape 28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злой</a:t>
            </a:r>
            <a:endParaRPr dirty="0"/>
          </a:p>
        </p:txBody>
      </p:sp>
      <p:sp>
        <p:nvSpPr>
          <p:cNvPr id="2994" name="CustomShape 29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разный</a:t>
            </a:r>
            <a:endParaRPr dirty="0"/>
          </a:p>
        </p:txBody>
      </p:sp>
      <p:sp>
        <p:nvSpPr>
          <p:cNvPr id="2995" name="CustomShape 30"/>
          <p:cNvSpPr/>
          <p:nvPr/>
        </p:nvSpPr>
        <p:spPr>
          <a:xfrm>
            <a:off x="734004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одинаковый</a:t>
            </a:r>
            <a:endParaRPr dirty="0"/>
          </a:p>
        </p:txBody>
      </p:sp>
      <p:sp>
        <p:nvSpPr>
          <p:cNvPr id="2996" name="CustomShape 31"/>
          <p:cNvSpPr/>
          <p:nvPr/>
        </p:nvSpPr>
        <p:spPr>
          <a:xfrm>
            <a:off x="1981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важный</a:t>
            </a:r>
            <a:endParaRPr dirty="0"/>
          </a:p>
        </p:txBody>
      </p:sp>
      <p:sp>
        <p:nvSpPr>
          <p:cNvPr id="2999" name="CustomShape 34"/>
          <p:cNvSpPr/>
          <p:nvPr/>
        </p:nvSpPr>
        <p:spPr>
          <a:xfrm>
            <a:off x="556272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яркий</a:t>
            </a:r>
            <a:endParaRPr dirty="0"/>
          </a:p>
        </p:txBody>
      </p:sp>
      <p:sp>
        <p:nvSpPr>
          <p:cNvPr id="3000" name="CustomShape 35"/>
          <p:cNvSpPr/>
          <p:nvPr/>
        </p:nvSpPr>
        <p:spPr>
          <a:xfrm>
            <a:off x="734004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pic>
        <p:nvPicPr>
          <p:cNvPr id="3003" name="Picture 49"/>
          <p:cNvPicPr/>
          <p:nvPr/>
        </p:nvPicPr>
        <p:blipFill>
          <a:blip r:embed="rId6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3006" name="CustomShape 38">
            <a:hlinkClick r:id="rId7" action="ppaction://hlinksldjump"/>
          </p:cNvPr>
          <p:cNvSpPr/>
          <p:nvPr/>
        </p:nvSpPr>
        <p:spPr>
          <a:xfrm>
            <a:off x="195624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08" name="CustomShape 40"/>
          <p:cNvSpPr/>
          <p:nvPr/>
        </p:nvSpPr>
        <p:spPr>
          <a:xfrm>
            <a:off x="198108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чувства</a:t>
            </a:r>
            <a:endParaRPr dirty="0"/>
          </a:p>
        </p:txBody>
      </p:sp>
      <p:pic>
        <p:nvPicPr>
          <p:cNvPr id="3012" name="Picture 97"/>
          <p:cNvPicPr/>
          <p:nvPr/>
        </p:nvPicPr>
        <p:blipFill>
          <a:blip r:embed="rId8"/>
          <a:stretch/>
        </p:blipFill>
        <p:spPr>
          <a:xfrm>
            <a:off x="2438280" y="1981080"/>
            <a:ext cx="653760" cy="653760"/>
          </a:xfrm>
          <a:prstGeom prst="rect">
            <a:avLst/>
          </a:prstGeom>
          <a:ln>
            <a:noFill/>
          </a:ln>
        </p:spPr>
      </p:pic>
      <p:pic>
        <p:nvPicPr>
          <p:cNvPr id="3013" name="Picture 98"/>
          <p:cNvPicPr/>
          <p:nvPr/>
        </p:nvPicPr>
        <p:blipFill>
          <a:blip r:embed="rId9"/>
          <a:stretch/>
        </p:blipFill>
        <p:spPr>
          <a:xfrm>
            <a:off x="2916720" y="1823400"/>
            <a:ext cx="639360" cy="639360"/>
          </a:xfrm>
          <a:prstGeom prst="rect">
            <a:avLst/>
          </a:prstGeom>
          <a:ln>
            <a:noFill/>
          </a:ln>
        </p:spPr>
      </p:pic>
      <p:pic>
        <p:nvPicPr>
          <p:cNvPr id="3014" name="Picture 99"/>
          <p:cNvPicPr/>
          <p:nvPr/>
        </p:nvPicPr>
        <p:blipFill>
          <a:blip r:embed="rId10"/>
          <a:stretch/>
        </p:blipFill>
        <p:spPr>
          <a:xfrm>
            <a:off x="1955880" y="1828800"/>
            <a:ext cx="634680" cy="633960"/>
          </a:xfrm>
          <a:prstGeom prst="rect">
            <a:avLst/>
          </a:prstGeom>
          <a:ln>
            <a:noFill/>
          </a:ln>
        </p:spPr>
      </p:pic>
      <p:pic>
        <p:nvPicPr>
          <p:cNvPr id="3015" name="Picture 100"/>
          <p:cNvPicPr/>
          <p:nvPr/>
        </p:nvPicPr>
        <p:blipFill>
          <a:blip r:embed="rId11"/>
          <a:stretch/>
        </p:blipFill>
        <p:spPr>
          <a:xfrm>
            <a:off x="4038480" y="1828800"/>
            <a:ext cx="918720" cy="918720"/>
          </a:xfrm>
          <a:prstGeom prst="rect">
            <a:avLst/>
          </a:prstGeom>
          <a:ln>
            <a:noFill/>
          </a:ln>
        </p:spPr>
      </p:pic>
      <p:pic>
        <p:nvPicPr>
          <p:cNvPr id="3016" name="Picture 101"/>
          <p:cNvPicPr/>
          <p:nvPr/>
        </p:nvPicPr>
        <p:blipFill>
          <a:blip r:embed="rId12"/>
          <a:stretch/>
        </p:blipFill>
        <p:spPr>
          <a:xfrm>
            <a:off x="5943600" y="1828800"/>
            <a:ext cx="806040" cy="806040"/>
          </a:xfrm>
          <a:prstGeom prst="rect">
            <a:avLst/>
          </a:prstGeom>
          <a:ln>
            <a:noFill/>
          </a:ln>
        </p:spPr>
      </p:pic>
      <p:pic>
        <p:nvPicPr>
          <p:cNvPr id="3017" name="Picture 102"/>
          <p:cNvPicPr/>
          <p:nvPr/>
        </p:nvPicPr>
        <p:blipFill>
          <a:blip r:embed="rId13"/>
          <a:stretch/>
        </p:blipFill>
        <p:spPr>
          <a:xfrm>
            <a:off x="7683480" y="1816200"/>
            <a:ext cx="850320" cy="850320"/>
          </a:xfrm>
          <a:prstGeom prst="rect">
            <a:avLst/>
          </a:prstGeom>
          <a:ln>
            <a:noFill/>
          </a:ln>
        </p:spPr>
      </p:pic>
      <p:pic>
        <p:nvPicPr>
          <p:cNvPr id="3018" name="Picture 103"/>
          <p:cNvPicPr/>
          <p:nvPr/>
        </p:nvPicPr>
        <p:blipFill>
          <a:blip r:embed="rId14"/>
          <a:stretch/>
        </p:blipFill>
        <p:spPr>
          <a:xfrm>
            <a:off x="2031840" y="449568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3019" name="Picture 104"/>
          <p:cNvPicPr/>
          <p:nvPr/>
        </p:nvPicPr>
        <p:blipFill>
          <a:blip r:embed="rId15"/>
          <a:stretch/>
        </p:blipFill>
        <p:spPr>
          <a:xfrm>
            <a:off x="2286000" y="3048120"/>
            <a:ext cx="1040760" cy="1040760"/>
          </a:xfrm>
          <a:prstGeom prst="rect">
            <a:avLst/>
          </a:prstGeom>
          <a:ln>
            <a:noFill/>
          </a:ln>
        </p:spPr>
      </p:pic>
      <p:pic>
        <p:nvPicPr>
          <p:cNvPr id="3020" name="Picture 105"/>
          <p:cNvPicPr/>
          <p:nvPr/>
        </p:nvPicPr>
        <p:blipFill>
          <a:blip r:embed="rId16"/>
          <a:stretch/>
        </p:blipFill>
        <p:spPr>
          <a:xfrm>
            <a:off x="5943600" y="3124080"/>
            <a:ext cx="926280" cy="926280"/>
          </a:xfrm>
          <a:prstGeom prst="rect">
            <a:avLst/>
          </a:prstGeom>
          <a:ln>
            <a:noFill/>
          </a:ln>
        </p:spPr>
      </p:pic>
      <p:pic>
        <p:nvPicPr>
          <p:cNvPr id="3021" name="Picture 106"/>
          <p:cNvPicPr/>
          <p:nvPr/>
        </p:nvPicPr>
        <p:blipFill>
          <a:blip r:embed="rId17"/>
          <a:stretch/>
        </p:blipFill>
        <p:spPr>
          <a:xfrm>
            <a:off x="7797960" y="3073320"/>
            <a:ext cx="888120" cy="888120"/>
          </a:xfrm>
          <a:prstGeom prst="rect">
            <a:avLst/>
          </a:prstGeom>
          <a:ln>
            <a:noFill/>
          </a:ln>
        </p:spPr>
      </p:pic>
      <p:sp>
        <p:nvSpPr>
          <p:cNvPr id="3022" name="CustomShape 4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23" name="CustomShape 45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законченный</a:t>
            </a:r>
            <a:endParaRPr dirty="0"/>
          </a:p>
        </p:txBody>
      </p:sp>
      <p:pic>
        <p:nvPicPr>
          <p:cNvPr id="3024" name="Picture 107"/>
          <p:cNvPicPr/>
          <p:nvPr/>
        </p:nvPicPr>
        <p:blipFill>
          <a:blip r:embed="rId18"/>
          <a:stretch/>
        </p:blipFill>
        <p:spPr>
          <a:xfrm>
            <a:off x="533520" y="444492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3025" name="Picture 109"/>
          <p:cNvPicPr/>
          <p:nvPr/>
        </p:nvPicPr>
        <p:blipFill>
          <a:blip r:embed="rId19"/>
          <a:stretch/>
        </p:blipFill>
        <p:spPr>
          <a:xfrm>
            <a:off x="5918040" y="5791320"/>
            <a:ext cx="862920" cy="862920"/>
          </a:xfrm>
          <a:prstGeom prst="rect">
            <a:avLst/>
          </a:prstGeom>
          <a:ln>
            <a:noFill/>
          </a:ln>
        </p:spPr>
      </p:pic>
      <p:pic>
        <p:nvPicPr>
          <p:cNvPr id="3026" name="Picture 112"/>
          <p:cNvPicPr/>
          <p:nvPr/>
        </p:nvPicPr>
        <p:blipFill>
          <a:blip r:embed="rId20"/>
          <a:stretch/>
        </p:blipFill>
        <p:spPr>
          <a:xfrm>
            <a:off x="2286000" y="5710680"/>
            <a:ext cx="994320" cy="994320"/>
          </a:xfrm>
          <a:prstGeom prst="rect">
            <a:avLst/>
          </a:prstGeom>
          <a:ln>
            <a:noFill/>
          </a:ln>
        </p:spPr>
      </p:pic>
      <p:pic>
        <p:nvPicPr>
          <p:cNvPr id="3027" name="Picture 113"/>
          <p:cNvPicPr/>
          <p:nvPr/>
        </p:nvPicPr>
        <p:blipFill>
          <a:blip r:embed="rId20"/>
          <a:stretch/>
        </p:blipFill>
        <p:spPr>
          <a:xfrm rot="2315400">
            <a:off x="2289960" y="5718960"/>
            <a:ext cx="1073160" cy="1073160"/>
          </a:xfrm>
          <a:prstGeom prst="rect">
            <a:avLst/>
          </a:prstGeom>
          <a:ln>
            <a:noFill/>
          </a:ln>
        </p:spPr>
      </p:pic>
      <p:pic>
        <p:nvPicPr>
          <p:cNvPr id="3028" name="Picture 115"/>
          <p:cNvPicPr/>
          <p:nvPr/>
        </p:nvPicPr>
        <p:blipFill>
          <a:blip r:embed="rId21"/>
          <a:stretch/>
        </p:blipFill>
        <p:spPr>
          <a:xfrm>
            <a:off x="4610160" y="3193560"/>
            <a:ext cx="761400" cy="761400"/>
          </a:xfrm>
          <a:prstGeom prst="rect">
            <a:avLst/>
          </a:prstGeom>
          <a:ln>
            <a:noFill/>
          </a:ln>
        </p:spPr>
      </p:pic>
      <p:pic>
        <p:nvPicPr>
          <p:cNvPr id="3029" name="Picture 116"/>
          <p:cNvPicPr/>
          <p:nvPr/>
        </p:nvPicPr>
        <p:blipFill>
          <a:blip r:embed="rId22"/>
          <a:stretch/>
        </p:blipFill>
        <p:spPr>
          <a:xfrm>
            <a:off x="3760200" y="3023640"/>
            <a:ext cx="1039680" cy="1039680"/>
          </a:xfrm>
          <a:prstGeom prst="rect">
            <a:avLst/>
          </a:prstGeom>
          <a:ln>
            <a:noFill/>
          </a:ln>
        </p:spPr>
      </p:pic>
      <p:pic>
        <p:nvPicPr>
          <p:cNvPr id="3030" name="Picture 117"/>
          <p:cNvPicPr/>
          <p:nvPr/>
        </p:nvPicPr>
        <p:blipFill>
          <a:blip r:embed="rId21"/>
          <a:stretch/>
        </p:blipFill>
        <p:spPr>
          <a:xfrm>
            <a:off x="2743200" y="4566960"/>
            <a:ext cx="761400" cy="761400"/>
          </a:xfrm>
          <a:prstGeom prst="rect">
            <a:avLst/>
          </a:prstGeom>
          <a:ln>
            <a:noFill/>
          </a:ln>
        </p:spPr>
      </p:pic>
      <p:sp>
        <p:nvSpPr>
          <p:cNvPr id="3031" name="CustomShape 46"/>
          <p:cNvSpPr/>
          <p:nvPr/>
        </p:nvSpPr>
        <p:spPr>
          <a:xfrm>
            <a:off x="152280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032" name="Picture 114"/>
          <p:cNvPicPr/>
          <p:nvPr/>
        </p:nvPicPr>
        <p:blipFill>
          <a:blip r:embed="rId23"/>
          <a:stretch/>
        </p:blipFill>
        <p:spPr>
          <a:xfrm>
            <a:off x="533520" y="5901120"/>
            <a:ext cx="761400" cy="761400"/>
          </a:xfrm>
          <a:prstGeom prst="rect">
            <a:avLst/>
          </a:prstGeom>
          <a:ln>
            <a:noFill/>
          </a:ln>
        </p:spPr>
      </p:pic>
      <p:sp>
        <p:nvSpPr>
          <p:cNvPr id="3033" name="CustomShape 47"/>
          <p:cNvSpPr/>
          <p:nvPr/>
        </p:nvSpPr>
        <p:spPr>
          <a:xfrm>
            <a:off x="152280" y="5528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трудный</a:t>
            </a:r>
            <a:endParaRPr dirty="0"/>
          </a:p>
        </p:txBody>
      </p:sp>
      <p:sp>
        <p:nvSpPr>
          <p:cNvPr id="3034" name="CustomShape 48"/>
          <p:cNvSpPr/>
          <p:nvPr/>
        </p:nvSpPr>
        <p:spPr>
          <a:xfrm>
            <a:off x="7340040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035" name="Picture 108"/>
          <p:cNvPicPr/>
          <p:nvPr/>
        </p:nvPicPr>
        <p:blipFill>
          <a:blip r:embed="rId24"/>
          <a:stretch/>
        </p:blipFill>
        <p:spPr>
          <a:xfrm>
            <a:off x="7848720" y="5867280"/>
            <a:ext cx="786240" cy="786240"/>
          </a:xfrm>
          <a:prstGeom prst="rect">
            <a:avLst/>
          </a:prstGeom>
          <a:ln>
            <a:noFill/>
          </a:ln>
        </p:spPr>
      </p:pic>
      <p:sp>
        <p:nvSpPr>
          <p:cNvPr id="3036" name="CustomShape 49"/>
          <p:cNvSpPr/>
          <p:nvPr/>
        </p:nvSpPr>
        <p:spPr>
          <a:xfrm>
            <a:off x="7340760" y="5528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любимый</a:t>
            </a:r>
            <a:endParaRPr dirty="0"/>
          </a:p>
        </p:txBody>
      </p:sp>
      <p:pic>
        <p:nvPicPr>
          <p:cNvPr id="3037" name="Picture 122"/>
          <p:cNvPicPr/>
          <p:nvPr/>
        </p:nvPicPr>
        <p:blipFill>
          <a:blip r:embed="rId25"/>
          <a:stretch/>
        </p:blipFill>
        <p:spPr>
          <a:xfrm>
            <a:off x="4140360" y="449568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3038" name="Picture 124"/>
          <p:cNvPicPr/>
          <p:nvPr/>
        </p:nvPicPr>
        <p:blipFill>
          <a:blip r:embed="rId26"/>
          <a:stretch/>
        </p:blipFill>
        <p:spPr>
          <a:xfrm>
            <a:off x="5905440" y="4381560"/>
            <a:ext cx="951840" cy="951840"/>
          </a:xfrm>
          <a:prstGeom prst="rect">
            <a:avLst/>
          </a:prstGeom>
          <a:ln>
            <a:noFill/>
          </a:ln>
        </p:spPr>
      </p:pic>
      <p:pic>
        <p:nvPicPr>
          <p:cNvPr id="3039" name="Picture 125"/>
          <p:cNvPicPr/>
          <p:nvPr/>
        </p:nvPicPr>
        <p:blipFill>
          <a:blip r:embed="rId27"/>
          <a:stretch/>
        </p:blipFill>
        <p:spPr>
          <a:xfrm>
            <a:off x="7601220" y="4292640"/>
            <a:ext cx="1116720" cy="1116720"/>
          </a:xfrm>
          <a:prstGeom prst="rect">
            <a:avLst/>
          </a:prstGeom>
          <a:ln>
            <a:noFill/>
          </a:ln>
        </p:spPr>
      </p:pic>
      <p:sp>
        <p:nvSpPr>
          <p:cNvPr id="3042" name="CustomShape 51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</a:t>
            </a:r>
          </a:p>
        </p:txBody>
      </p:sp>
      <p:sp>
        <p:nvSpPr>
          <p:cNvPr id="80" name="CustomShape 42"/>
          <p:cNvSpPr/>
          <p:nvPr/>
        </p:nvSpPr>
        <p:spPr>
          <a:xfrm>
            <a:off x="3772080" y="14904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цвета</a:t>
            </a:r>
            <a:endParaRPr dirty="0"/>
          </a:p>
        </p:txBody>
      </p:sp>
      <p:sp>
        <p:nvSpPr>
          <p:cNvPr id="81" name="CustomShape 43"/>
          <p:cNvSpPr/>
          <p:nvPr/>
        </p:nvSpPr>
        <p:spPr>
          <a:xfrm>
            <a:off x="7340760" y="14904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1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противоположности</a:t>
            </a:r>
            <a:endParaRPr sz="1200" dirty="0"/>
          </a:p>
        </p:txBody>
      </p:sp>
      <p:sp>
        <p:nvSpPr>
          <p:cNvPr id="77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8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9" name="Picture 69"/>
          <p:cNvPicPr/>
          <p:nvPr/>
        </p:nvPicPr>
        <p:blipFill>
          <a:blip r:embed="rId28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2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3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84" name="Picture 70"/>
          <p:cNvPicPr/>
          <p:nvPr/>
        </p:nvPicPr>
        <p:blipFill>
          <a:blip r:embed="rId29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85" name="CustomShape 3">
            <a:extLst>
              <a:ext uri="{FF2B5EF4-FFF2-40B4-BE49-F238E27FC236}">
                <a16:creationId xmlns:a16="http://schemas.microsoft.com/office/drawing/2014/main" id="{9DDA04B6-2DE1-4699-91E2-FD5AC84EEEA0}"/>
              </a:ext>
            </a:extLst>
          </p:cNvPr>
          <p:cNvSpPr/>
          <p:nvPr/>
        </p:nvSpPr>
        <p:spPr>
          <a:xfrm>
            <a:off x="3780227" y="552888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" name="CustomShape 27">
            <a:extLst>
              <a:ext uri="{FF2B5EF4-FFF2-40B4-BE49-F238E27FC236}">
                <a16:creationId xmlns:a16="http://schemas.microsoft.com/office/drawing/2014/main" id="{AB1E2CE3-17B2-4E37-97A3-79745C1AE925}"/>
              </a:ext>
            </a:extLst>
          </p:cNvPr>
          <p:cNvSpPr/>
          <p:nvPr/>
        </p:nvSpPr>
        <p:spPr>
          <a:xfrm>
            <a:off x="3780227" y="5528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добрый</a:t>
            </a:r>
            <a:endParaRPr dirty="0"/>
          </a:p>
        </p:txBody>
      </p:sp>
      <p:pic>
        <p:nvPicPr>
          <p:cNvPr id="87" name="Picture 103">
            <a:extLst>
              <a:ext uri="{FF2B5EF4-FFF2-40B4-BE49-F238E27FC236}">
                <a16:creationId xmlns:a16="http://schemas.microsoft.com/office/drawing/2014/main" id="{42621F71-7BCE-4AF6-9EB1-308E75412095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4153320" y="5853960"/>
            <a:ext cx="837360" cy="837360"/>
          </a:xfrm>
          <a:prstGeom prst="rect">
            <a:avLst/>
          </a:prstGeom>
          <a:ln>
            <a:noFill/>
          </a:ln>
        </p:spPr>
      </p:pic>
      <p:sp>
        <p:nvSpPr>
          <p:cNvPr id="89" name="CustomShape 37">
            <a:hlinkClick r:id="rId30" action="ppaction://hlinksldjump"/>
            <a:extLst>
              <a:ext uri="{FF2B5EF4-FFF2-40B4-BE49-F238E27FC236}">
                <a16:creationId xmlns:a16="http://schemas.microsoft.com/office/drawing/2014/main" id="{2C4067F5-A8BB-4DF3-B330-0A90252E0ECD}"/>
              </a:ext>
            </a:extLst>
          </p:cNvPr>
          <p:cNvSpPr/>
          <p:nvPr/>
        </p:nvSpPr>
        <p:spPr>
          <a:xfrm>
            <a:off x="153021" y="28476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1" name="CustomShape 43">
            <a:extLst>
              <a:ext uri="{FF2B5EF4-FFF2-40B4-BE49-F238E27FC236}">
                <a16:creationId xmlns:a16="http://schemas.microsoft.com/office/drawing/2014/main" id="{3AF443F3-8704-420B-8943-A275C36A9DAF}"/>
              </a:ext>
            </a:extLst>
          </p:cNvPr>
          <p:cNvSpPr/>
          <p:nvPr/>
        </p:nvSpPr>
        <p:spPr>
          <a:xfrm>
            <a:off x="153741" y="28342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погода</a:t>
            </a:r>
            <a:endParaRPr dirty="0"/>
          </a:p>
        </p:txBody>
      </p:sp>
      <p:pic>
        <p:nvPicPr>
          <p:cNvPr id="92" name="Picture 148">
            <a:extLst>
              <a:ext uri="{FF2B5EF4-FFF2-40B4-BE49-F238E27FC236}">
                <a16:creationId xmlns:a16="http://schemas.microsoft.com/office/drawing/2014/main" id="{626BEDAB-FED0-4C17-8422-774A69C76417}"/>
              </a:ext>
            </a:extLst>
          </p:cNvPr>
          <p:cNvPicPr/>
          <p:nvPr/>
        </p:nvPicPr>
        <p:blipFill>
          <a:blip r:embed="rId31"/>
          <a:stretch/>
        </p:blipFill>
        <p:spPr>
          <a:xfrm>
            <a:off x="173856" y="3166686"/>
            <a:ext cx="809280" cy="809280"/>
          </a:xfrm>
          <a:prstGeom prst="rect">
            <a:avLst/>
          </a:prstGeom>
          <a:ln>
            <a:noFill/>
          </a:ln>
        </p:spPr>
      </p:pic>
      <p:pic>
        <p:nvPicPr>
          <p:cNvPr id="93" name="Picture 149">
            <a:extLst>
              <a:ext uri="{FF2B5EF4-FFF2-40B4-BE49-F238E27FC236}">
                <a16:creationId xmlns:a16="http://schemas.microsoft.com/office/drawing/2014/main" id="{3301A586-556F-4848-BBD4-E785AC04C925}"/>
              </a:ext>
            </a:extLst>
          </p:cNvPr>
          <p:cNvPicPr/>
          <p:nvPr/>
        </p:nvPicPr>
        <p:blipFill>
          <a:blip r:embed="rId32"/>
          <a:stretch/>
        </p:blipFill>
        <p:spPr>
          <a:xfrm>
            <a:off x="998730" y="3168042"/>
            <a:ext cx="733680" cy="73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8" name="CustomShape 1"/>
          <p:cNvSpPr/>
          <p:nvPr/>
        </p:nvSpPr>
        <p:spPr>
          <a:xfrm>
            <a:off x="1981080" y="28548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69" name="CustomShape 2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70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72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74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76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77" name="CustomShape 10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78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79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81" name="CustomShape 14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82" name="CustomShape 15"/>
          <p:cNvSpPr/>
          <p:nvPr/>
        </p:nvSpPr>
        <p:spPr>
          <a:xfrm>
            <a:off x="3779894" y="28699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83" name="CustomShape 16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87" name="CustomShape 20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6089" name="CustomShape 22"/>
          <p:cNvSpPr/>
          <p:nvPr/>
        </p:nvSpPr>
        <p:spPr>
          <a:xfrm>
            <a:off x="152280" y="419112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Мне нужно зарядить телефон</a:t>
            </a:r>
            <a:endParaRPr dirty="0"/>
          </a:p>
        </p:txBody>
      </p:sp>
      <p:sp>
        <p:nvSpPr>
          <p:cNvPr id="6091" name="CustomShape 24"/>
          <p:cNvSpPr/>
          <p:nvPr/>
        </p:nvSpPr>
        <p:spPr>
          <a:xfrm>
            <a:off x="3779174" y="28699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Позвони мне</a:t>
            </a:r>
            <a:endParaRPr dirty="0"/>
          </a:p>
        </p:txBody>
      </p:sp>
      <p:sp>
        <p:nvSpPr>
          <p:cNvPr id="6092" name="CustomShape 25"/>
          <p:cNvSpPr/>
          <p:nvPr/>
        </p:nvSpPr>
        <p:spPr>
          <a:xfrm>
            <a:off x="1981080" y="1503000"/>
            <a:ext cx="1599480" cy="3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3" name="CustomShape 26"/>
          <p:cNvSpPr/>
          <p:nvPr/>
        </p:nvSpPr>
        <p:spPr>
          <a:xfrm>
            <a:off x="5562720" y="2841036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Увидимся вскоре</a:t>
            </a:r>
            <a:endParaRPr sz="1600" dirty="0"/>
          </a:p>
        </p:txBody>
      </p:sp>
      <p:sp>
        <p:nvSpPr>
          <p:cNvPr id="6094" name="CustomShape 27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Береги себя</a:t>
            </a:r>
            <a:endParaRPr dirty="0"/>
          </a:p>
        </p:txBody>
      </p:sp>
      <p:sp>
        <p:nvSpPr>
          <p:cNvPr id="6095" name="CustomShape 28"/>
          <p:cNvSpPr/>
          <p:nvPr/>
        </p:nvSpPr>
        <p:spPr>
          <a:xfrm>
            <a:off x="5562720" y="417060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Когда увидимся?</a:t>
            </a:r>
            <a:endParaRPr sz="1600" dirty="0"/>
          </a:p>
        </p:txBody>
      </p:sp>
      <p:sp>
        <p:nvSpPr>
          <p:cNvPr id="6096" name="CustomShape 29"/>
          <p:cNvSpPr/>
          <p:nvPr/>
        </p:nvSpPr>
        <p:spPr>
          <a:xfrm>
            <a:off x="1981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Я по тебе скучаю</a:t>
            </a:r>
            <a:endParaRPr sz="1400" dirty="0"/>
          </a:p>
        </p:txBody>
      </p:sp>
      <p:sp>
        <p:nvSpPr>
          <p:cNvPr id="6097" name="CustomShape 30"/>
          <p:cNvSpPr/>
          <p:nvPr/>
        </p:nvSpPr>
        <p:spPr>
          <a:xfrm>
            <a:off x="3772080" y="554220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 Днём Рождения</a:t>
            </a:r>
            <a:endParaRPr sz="1600" dirty="0"/>
          </a:p>
        </p:txBody>
      </p:sp>
      <p:sp>
        <p:nvSpPr>
          <p:cNvPr id="6098" name="CustomShape 31"/>
          <p:cNvSpPr/>
          <p:nvPr/>
        </p:nvSpPr>
        <p:spPr>
          <a:xfrm>
            <a:off x="556272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Поправляйся</a:t>
            </a:r>
            <a:endParaRPr dirty="0"/>
          </a:p>
        </p:txBody>
      </p:sp>
      <p:sp>
        <p:nvSpPr>
          <p:cNvPr id="6099" name="CustomShape 32"/>
          <p:cNvSpPr/>
          <p:nvPr/>
        </p:nvSpPr>
        <p:spPr>
          <a:xfrm>
            <a:off x="3777702" y="42292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sp>
        <p:nvSpPr>
          <p:cNvPr id="6100" name="CustomShape 33"/>
          <p:cNvSpPr/>
          <p:nvPr/>
        </p:nvSpPr>
        <p:spPr>
          <a:xfrm>
            <a:off x="1969295" y="4421964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6103" name="CustomShape 34"/>
          <p:cNvSpPr/>
          <p:nvPr/>
        </p:nvSpPr>
        <p:spPr>
          <a:xfrm>
            <a:off x="1969295" y="4195164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04" name="CustomShape 35"/>
          <p:cNvSpPr/>
          <p:nvPr/>
        </p:nvSpPr>
        <p:spPr>
          <a:xfrm>
            <a:off x="1969295" y="4195164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Что у тебя новенького?</a:t>
            </a:r>
            <a:endParaRPr sz="1600" dirty="0"/>
          </a:p>
        </p:txBody>
      </p:sp>
      <p:sp>
        <p:nvSpPr>
          <p:cNvPr id="6105" name="CustomShape 36"/>
          <p:cNvSpPr/>
          <p:nvPr/>
        </p:nvSpPr>
        <p:spPr>
          <a:xfrm>
            <a:off x="3777702" y="420876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  <a:ea typeface="DejaVu Sans"/>
              </a:rPr>
              <a:t>C</a:t>
            </a:r>
            <a:endParaRPr/>
          </a:p>
        </p:txBody>
      </p:sp>
      <p:sp>
        <p:nvSpPr>
          <p:cNvPr id="6106" name="CustomShape 37"/>
          <p:cNvSpPr/>
          <p:nvPr/>
        </p:nvSpPr>
        <p:spPr>
          <a:xfrm>
            <a:off x="3777702" y="420876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Мои поздравления</a:t>
            </a:r>
            <a:endParaRPr sz="1600" dirty="0"/>
          </a:p>
        </p:txBody>
      </p:sp>
      <p:pic>
        <p:nvPicPr>
          <p:cNvPr id="6107" name="Picture 91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29774"/>
            <a:ext cx="1142280" cy="756000"/>
          </a:xfrm>
          <a:prstGeom prst="rect">
            <a:avLst/>
          </a:prstGeom>
          <a:ln>
            <a:noFill/>
          </a:ln>
        </p:spPr>
      </p:pic>
      <p:pic>
        <p:nvPicPr>
          <p:cNvPr id="6109" name="Picture 92"/>
          <p:cNvPicPr/>
          <p:nvPr/>
        </p:nvPicPr>
        <p:blipFill>
          <a:blip r:embed="rId5"/>
          <a:srcRect t="26054" r="13789"/>
          <a:stretch/>
        </p:blipFill>
        <p:spPr>
          <a:xfrm>
            <a:off x="2188164" y="3175518"/>
            <a:ext cx="1065240" cy="826158"/>
          </a:xfrm>
          <a:prstGeom prst="rect">
            <a:avLst/>
          </a:prstGeom>
          <a:ln>
            <a:noFill/>
          </a:ln>
        </p:spPr>
      </p:pic>
      <p:sp>
        <p:nvSpPr>
          <p:cNvPr id="6111" name="CustomShape 40"/>
          <p:cNvSpPr/>
          <p:nvPr/>
        </p:nvSpPr>
        <p:spPr>
          <a:xfrm>
            <a:off x="1981080" y="287396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Я перезвоню</a:t>
            </a:r>
            <a:endParaRPr sz="1600" dirty="0"/>
          </a:p>
        </p:txBody>
      </p:sp>
      <p:sp>
        <p:nvSpPr>
          <p:cNvPr id="6112" name="CustomShape 41">
            <a:hlinkClick r:id="rId6" action="ppaction://hlinksldjump"/>
          </p:cNvPr>
          <p:cNvSpPr/>
          <p:nvPr/>
        </p:nvSpPr>
        <p:spPr>
          <a:xfrm>
            <a:off x="556272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13" name="CustomShape 42"/>
          <p:cNvSpPr/>
          <p:nvPr/>
        </p:nvSpPr>
        <p:spPr>
          <a:xfrm>
            <a:off x="5562720" y="1503720"/>
            <a:ext cx="1599480" cy="4232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вопросы</a:t>
            </a:r>
            <a:endParaRPr sz="2000" dirty="0"/>
          </a:p>
        </p:txBody>
      </p:sp>
      <p:sp>
        <p:nvSpPr>
          <p:cNvPr id="6115" name="CustomShape 44"/>
          <p:cNvSpPr/>
          <p:nvPr/>
        </p:nvSpPr>
        <p:spPr>
          <a:xfrm>
            <a:off x="152280" y="284724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Мне нужно проверить кредит</a:t>
            </a:r>
            <a:endParaRPr dirty="0"/>
          </a:p>
        </p:txBody>
      </p:sp>
      <p:sp>
        <p:nvSpPr>
          <p:cNvPr id="6116" name="CustomShape 45">
            <a:hlinkClick r:id="rId7" action="ppaction://hlinksldjump"/>
          </p:cNvPr>
          <p:cNvSpPr/>
          <p:nvPr/>
        </p:nvSpPr>
        <p:spPr>
          <a:xfrm>
            <a:off x="37720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17" name="CustomShape 46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общение</a:t>
            </a:r>
            <a:endParaRPr dirty="0"/>
          </a:p>
        </p:txBody>
      </p:sp>
      <p:sp>
        <p:nvSpPr>
          <p:cNvPr id="6120" name="CustomShape 48"/>
          <p:cNvSpPr/>
          <p:nvPr/>
        </p:nvSpPr>
        <p:spPr>
          <a:xfrm>
            <a:off x="1981080" y="1503000"/>
            <a:ext cx="1599480" cy="109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100" dirty="0">
                <a:solidFill>
                  <a:srgbClr val="000000"/>
                </a:solidFill>
                <a:latin typeface="Comic Sans MS"/>
              </a:rPr>
              <a:t>Мне нужно время чтобы напечатать что я хочу сказать</a:t>
            </a:r>
            <a:endParaRPr dirty="0"/>
          </a:p>
        </p:txBody>
      </p:sp>
      <p:pic>
        <p:nvPicPr>
          <p:cNvPr id="6121" name="Picture 109"/>
          <p:cNvPicPr/>
          <p:nvPr/>
        </p:nvPicPr>
        <p:blipFill>
          <a:blip r:embed="rId8"/>
          <a:stretch/>
        </p:blipFill>
        <p:spPr>
          <a:xfrm>
            <a:off x="811080" y="4621320"/>
            <a:ext cx="712080" cy="712080"/>
          </a:xfrm>
          <a:prstGeom prst="rect">
            <a:avLst/>
          </a:prstGeom>
          <a:ln>
            <a:noFill/>
          </a:ln>
        </p:spPr>
      </p:pic>
      <p:pic>
        <p:nvPicPr>
          <p:cNvPr id="6122" name="Picture 111"/>
          <p:cNvPicPr/>
          <p:nvPr/>
        </p:nvPicPr>
        <p:blipFill>
          <a:blip r:embed="rId9"/>
          <a:stretch/>
        </p:blipFill>
        <p:spPr>
          <a:xfrm>
            <a:off x="2682095" y="4588644"/>
            <a:ext cx="769320" cy="769320"/>
          </a:xfrm>
          <a:prstGeom prst="rect">
            <a:avLst/>
          </a:prstGeom>
          <a:ln>
            <a:noFill/>
          </a:ln>
        </p:spPr>
      </p:pic>
      <p:pic>
        <p:nvPicPr>
          <p:cNvPr id="6123" name="Picture 112"/>
          <p:cNvPicPr/>
          <p:nvPr/>
        </p:nvPicPr>
        <p:blipFill>
          <a:blip r:embed="rId10"/>
          <a:stretch/>
        </p:blipFill>
        <p:spPr>
          <a:xfrm>
            <a:off x="304920" y="3234240"/>
            <a:ext cx="792360" cy="792360"/>
          </a:xfrm>
          <a:prstGeom prst="rect">
            <a:avLst/>
          </a:prstGeom>
          <a:ln>
            <a:noFill/>
          </a:ln>
        </p:spPr>
      </p:pic>
      <p:pic>
        <p:nvPicPr>
          <p:cNvPr id="6124" name="Picture 113"/>
          <p:cNvPicPr/>
          <p:nvPr/>
        </p:nvPicPr>
        <p:blipFill>
          <a:blip r:embed="rId8"/>
          <a:stretch/>
        </p:blipFill>
        <p:spPr>
          <a:xfrm>
            <a:off x="1039680" y="3234240"/>
            <a:ext cx="712080" cy="712080"/>
          </a:xfrm>
          <a:prstGeom prst="rect">
            <a:avLst/>
          </a:prstGeom>
          <a:ln>
            <a:noFill/>
          </a:ln>
        </p:spPr>
      </p:pic>
      <p:pic>
        <p:nvPicPr>
          <p:cNvPr id="6125" name="Picture 115"/>
          <p:cNvPicPr/>
          <p:nvPr/>
        </p:nvPicPr>
        <p:blipFill>
          <a:blip r:embed="rId11"/>
          <a:srcRect t="15156"/>
          <a:stretch/>
        </p:blipFill>
        <p:spPr>
          <a:xfrm>
            <a:off x="1969295" y="4664964"/>
            <a:ext cx="907560" cy="769320"/>
          </a:xfrm>
          <a:prstGeom prst="rect">
            <a:avLst/>
          </a:prstGeom>
          <a:ln>
            <a:noFill/>
          </a:ln>
        </p:spPr>
      </p:pic>
      <p:pic>
        <p:nvPicPr>
          <p:cNvPr id="6127" name="Picture 117"/>
          <p:cNvPicPr/>
          <p:nvPr/>
        </p:nvPicPr>
        <p:blipFill>
          <a:blip r:embed="rId12"/>
          <a:stretch/>
        </p:blipFill>
        <p:spPr>
          <a:xfrm>
            <a:off x="6111360" y="3215880"/>
            <a:ext cx="1050480" cy="1050480"/>
          </a:xfrm>
          <a:prstGeom prst="rect">
            <a:avLst/>
          </a:prstGeom>
          <a:ln>
            <a:noFill/>
          </a:ln>
        </p:spPr>
      </p:pic>
      <p:pic>
        <p:nvPicPr>
          <p:cNvPr id="6128" name="Picture 118"/>
          <p:cNvPicPr/>
          <p:nvPr/>
        </p:nvPicPr>
        <p:blipFill>
          <a:blip r:embed="rId13"/>
          <a:stretch/>
        </p:blipFill>
        <p:spPr>
          <a:xfrm>
            <a:off x="5694120" y="4627440"/>
            <a:ext cx="781920" cy="781920"/>
          </a:xfrm>
          <a:prstGeom prst="rect">
            <a:avLst/>
          </a:prstGeom>
          <a:ln>
            <a:noFill/>
          </a:ln>
        </p:spPr>
      </p:pic>
      <p:pic>
        <p:nvPicPr>
          <p:cNvPr id="6129" name="Picture 121"/>
          <p:cNvPicPr/>
          <p:nvPr/>
        </p:nvPicPr>
        <p:blipFill>
          <a:blip r:embed="rId14"/>
          <a:stretch/>
        </p:blipFill>
        <p:spPr>
          <a:xfrm>
            <a:off x="6441612" y="4701060"/>
            <a:ext cx="666000" cy="666000"/>
          </a:xfrm>
          <a:prstGeom prst="rect">
            <a:avLst/>
          </a:prstGeom>
          <a:ln>
            <a:noFill/>
          </a:ln>
        </p:spPr>
      </p:pic>
      <p:pic>
        <p:nvPicPr>
          <p:cNvPr id="6132" name="Picture 130"/>
          <p:cNvPicPr/>
          <p:nvPr/>
        </p:nvPicPr>
        <p:blipFill>
          <a:blip r:embed="rId15"/>
          <a:stretch/>
        </p:blipFill>
        <p:spPr>
          <a:xfrm>
            <a:off x="306000" y="4648320"/>
            <a:ext cx="669600" cy="669600"/>
          </a:xfrm>
          <a:prstGeom prst="rect">
            <a:avLst/>
          </a:prstGeom>
          <a:ln>
            <a:noFill/>
          </a:ln>
        </p:spPr>
      </p:pic>
      <p:pic>
        <p:nvPicPr>
          <p:cNvPr id="6133" name="Picture 131"/>
          <p:cNvPicPr/>
          <p:nvPr/>
        </p:nvPicPr>
        <p:blipFill>
          <a:blip r:embed="rId16"/>
          <a:stretch/>
        </p:blipFill>
        <p:spPr>
          <a:xfrm>
            <a:off x="4164840" y="5816520"/>
            <a:ext cx="813600" cy="813600"/>
          </a:xfrm>
          <a:prstGeom prst="rect">
            <a:avLst/>
          </a:prstGeom>
          <a:ln>
            <a:noFill/>
          </a:ln>
        </p:spPr>
      </p:pic>
      <p:pic>
        <p:nvPicPr>
          <p:cNvPr id="6134" name="Picture 132"/>
          <p:cNvPicPr/>
          <p:nvPr/>
        </p:nvPicPr>
        <p:blipFill>
          <a:blip r:embed="rId17"/>
          <a:srcRect b="39609"/>
          <a:stretch/>
        </p:blipFill>
        <p:spPr>
          <a:xfrm>
            <a:off x="5285004" y="5880960"/>
            <a:ext cx="1148040" cy="692280"/>
          </a:xfrm>
          <a:prstGeom prst="rect">
            <a:avLst/>
          </a:prstGeom>
          <a:ln>
            <a:noFill/>
          </a:ln>
        </p:spPr>
      </p:pic>
      <p:pic>
        <p:nvPicPr>
          <p:cNvPr id="6135" name="Picture 133"/>
          <p:cNvPicPr/>
          <p:nvPr/>
        </p:nvPicPr>
        <p:blipFill>
          <a:blip r:embed="rId18"/>
          <a:stretch/>
        </p:blipFill>
        <p:spPr>
          <a:xfrm>
            <a:off x="2091676" y="5738208"/>
            <a:ext cx="1011960" cy="1011960"/>
          </a:xfrm>
          <a:prstGeom prst="rect">
            <a:avLst/>
          </a:prstGeom>
          <a:ln>
            <a:noFill/>
          </a:ln>
        </p:spPr>
      </p:pic>
      <p:pic>
        <p:nvPicPr>
          <p:cNvPr id="6136" name="Picture 114"/>
          <p:cNvPicPr/>
          <p:nvPr/>
        </p:nvPicPr>
        <p:blipFill>
          <a:blip r:embed="rId11"/>
          <a:srcRect t="15156"/>
          <a:stretch/>
        </p:blipFill>
        <p:spPr>
          <a:xfrm>
            <a:off x="2981700" y="6223277"/>
            <a:ext cx="586440" cy="497160"/>
          </a:xfrm>
          <a:prstGeom prst="rect">
            <a:avLst/>
          </a:prstGeom>
          <a:ln>
            <a:noFill/>
          </a:ln>
        </p:spPr>
      </p:pic>
      <p:pic>
        <p:nvPicPr>
          <p:cNvPr id="6137" name="Picture 134"/>
          <p:cNvPicPr/>
          <p:nvPr/>
        </p:nvPicPr>
        <p:blipFill>
          <a:blip r:embed="rId8"/>
          <a:stretch/>
        </p:blipFill>
        <p:spPr>
          <a:xfrm>
            <a:off x="3736862" y="3142440"/>
            <a:ext cx="889920" cy="889920"/>
          </a:xfrm>
          <a:prstGeom prst="rect">
            <a:avLst/>
          </a:prstGeom>
          <a:ln>
            <a:noFill/>
          </a:ln>
        </p:spPr>
      </p:pic>
      <p:pic>
        <p:nvPicPr>
          <p:cNvPr id="6139" name="Picture 136"/>
          <p:cNvPicPr/>
          <p:nvPr/>
        </p:nvPicPr>
        <p:blipFill>
          <a:blip r:embed="rId11"/>
          <a:stretch/>
        </p:blipFill>
        <p:spPr>
          <a:xfrm>
            <a:off x="4591694" y="3188160"/>
            <a:ext cx="787320" cy="786600"/>
          </a:xfrm>
          <a:prstGeom prst="rect">
            <a:avLst/>
          </a:prstGeom>
          <a:ln>
            <a:noFill/>
          </a:ln>
        </p:spPr>
      </p:pic>
      <p:pic>
        <p:nvPicPr>
          <p:cNvPr id="6140" name="Picture 137"/>
          <p:cNvPicPr/>
          <p:nvPr/>
        </p:nvPicPr>
        <p:blipFill>
          <a:blip r:embed="rId19"/>
          <a:stretch/>
        </p:blipFill>
        <p:spPr>
          <a:xfrm>
            <a:off x="3905142" y="451656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6141" name="Picture 138"/>
          <p:cNvPicPr/>
          <p:nvPr/>
        </p:nvPicPr>
        <p:blipFill>
          <a:blip r:embed="rId20"/>
          <a:stretch/>
        </p:blipFill>
        <p:spPr>
          <a:xfrm>
            <a:off x="4538742" y="4483080"/>
            <a:ext cx="838440" cy="838440"/>
          </a:xfrm>
          <a:prstGeom prst="rect">
            <a:avLst/>
          </a:prstGeom>
          <a:ln>
            <a:noFill/>
          </a:ln>
        </p:spPr>
      </p:pic>
      <p:pic>
        <p:nvPicPr>
          <p:cNvPr id="6142" name="Picture 139"/>
          <p:cNvPicPr/>
          <p:nvPr/>
        </p:nvPicPr>
        <p:blipFill>
          <a:blip r:embed="rId21"/>
          <a:srcRect t="16914" r="37929" b="35273"/>
          <a:stretch/>
        </p:blipFill>
        <p:spPr>
          <a:xfrm>
            <a:off x="7293684" y="3264120"/>
            <a:ext cx="808200" cy="621360"/>
          </a:xfrm>
          <a:prstGeom prst="rect">
            <a:avLst/>
          </a:prstGeom>
          <a:ln>
            <a:noFill/>
          </a:ln>
        </p:spPr>
      </p:pic>
      <p:pic>
        <p:nvPicPr>
          <p:cNvPr id="6143" name="Picture 140"/>
          <p:cNvPicPr/>
          <p:nvPr/>
        </p:nvPicPr>
        <p:blipFill>
          <a:blip r:embed="rId22"/>
          <a:stretch/>
        </p:blipFill>
        <p:spPr>
          <a:xfrm>
            <a:off x="8077194" y="3148136"/>
            <a:ext cx="950760" cy="873000"/>
          </a:xfrm>
          <a:prstGeom prst="rect">
            <a:avLst/>
          </a:prstGeom>
          <a:ln>
            <a:noFill/>
          </a:ln>
        </p:spPr>
      </p:pic>
      <p:pic>
        <p:nvPicPr>
          <p:cNvPr id="6144" name="Picture 142"/>
          <p:cNvPicPr/>
          <p:nvPr/>
        </p:nvPicPr>
        <p:blipFill>
          <a:blip r:embed="rId21"/>
          <a:srcRect t="16914" r="37929" b="35273"/>
          <a:stretch/>
        </p:blipFill>
        <p:spPr>
          <a:xfrm>
            <a:off x="6299412" y="5978160"/>
            <a:ext cx="808200" cy="621360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t="20156" r="12069" b="30119"/>
          <a:stretch/>
        </p:blipFill>
        <p:spPr>
          <a:xfrm>
            <a:off x="5827633" y="1926993"/>
            <a:ext cx="933505" cy="630418"/>
          </a:xfrm>
          <a:prstGeom prst="rect">
            <a:avLst/>
          </a:prstGeom>
        </p:spPr>
      </p:pic>
      <p:sp>
        <p:nvSpPr>
          <p:cNvPr id="78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80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81" name="Picture 69"/>
          <p:cNvPicPr/>
          <p:nvPr/>
        </p:nvPicPr>
        <p:blipFill>
          <a:blip r:embed="rId24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2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3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84" name="Picture 70"/>
          <p:cNvPicPr/>
          <p:nvPr/>
        </p:nvPicPr>
        <p:blipFill>
          <a:blip r:embed="rId25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34" y="1708484"/>
            <a:ext cx="1081911" cy="924450"/>
          </a:xfrm>
          <a:prstGeom prst="rect">
            <a:avLst/>
          </a:prstGeom>
        </p:spPr>
      </p:pic>
      <p:sp>
        <p:nvSpPr>
          <p:cNvPr id="77" name="CustomShape 20">
            <a:extLst>
              <a:ext uri="{FF2B5EF4-FFF2-40B4-BE49-F238E27FC236}">
                <a16:creationId xmlns:a16="http://schemas.microsoft.com/office/drawing/2014/main" id="{F01B7A3A-2B44-408C-AE6B-FF8C7978D3ED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86" name="Picture 69">
            <a:extLst>
              <a:ext uri="{FF2B5EF4-FFF2-40B4-BE49-F238E27FC236}">
                <a16:creationId xmlns:a16="http://schemas.microsoft.com/office/drawing/2014/main" id="{278A5BFF-FB98-46F0-B438-DCD921A11283}"/>
              </a:ext>
            </a:extLst>
          </p:cNvPr>
          <p:cNvPicPr/>
          <p:nvPr/>
        </p:nvPicPr>
        <p:blipFill>
          <a:blip r:embed="rId24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7" name="CustomShape 17">
            <a:extLst>
              <a:ext uri="{FF2B5EF4-FFF2-40B4-BE49-F238E27FC236}">
                <a16:creationId xmlns:a16="http://schemas.microsoft.com/office/drawing/2014/main" id="{D66430BC-E8C7-4D01-B6C1-E312035623D8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88" name="Picture 70">
            <a:extLst>
              <a:ext uri="{FF2B5EF4-FFF2-40B4-BE49-F238E27FC236}">
                <a16:creationId xmlns:a16="http://schemas.microsoft.com/office/drawing/2014/main" id="{DA4DD33F-79DF-4BD1-A3A6-78B83EA815D0}"/>
              </a:ext>
            </a:extLst>
          </p:cNvPr>
          <p:cNvPicPr/>
          <p:nvPr/>
        </p:nvPicPr>
        <p:blipFill>
          <a:blip r:embed="rId25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89" name="CustomShape 26">
            <a:extLst>
              <a:ext uri="{FF2B5EF4-FFF2-40B4-BE49-F238E27FC236}">
                <a16:creationId xmlns:a16="http://schemas.microsoft.com/office/drawing/2014/main" id="{51B250C1-499C-468C-BF69-FDEA1429D0BE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90" name="CustomShape 44">
            <a:extLst>
              <a:ext uri="{FF2B5EF4-FFF2-40B4-BE49-F238E27FC236}">
                <a16:creationId xmlns:a16="http://schemas.microsoft.com/office/drawing/2014/main" id="{757CF787-37CF-409D-A7A8-9037C0339535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A918FE97-EDC6-4FD8-A554-CF32873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40" y="223920"/>
            <a:ext cx="4781498" cy="1243800"/>
          </a:xfrm>
        </p:spPr>
        <p:txBody>
          <a:bodyPr/>
          <a:lstStyle/>
          <a:p>
            <a:r>
              <a:rPr lang="en-US" dirty="0"/>
              <a:t>More chat</a:t>
            </a:r>
            <a:r>
              <a:rPr lang="fi-FI" dirty="0"/>
              <a:t>ting</a:t>
            </a:r>
            <a:endParaRPr lang="en-US" dirty="0"/>
          </a:p>
        </p:txBody>
      </p:sp>
      <p:pic>
        <p:nvPicPr>
          <p:cNvPr id="92" name="Picture 139">
            <a:extLst>
              <a:ext uri="{FF2B5EF4-FFF2-40B4-BE49-F238E27FC236}">
                <a16:creationId xmlns:a16="http://schemas.microsoft.com/office/drawing/2014/main" id="{150E4BA0-2795-4075-92F1-268543744157}"/>
              </a:ext>
            </a:extLst>
          </p:cNvPr>
          <p:cNvPicPr/>
          <p:nvPr/>
        </p:nvPicPr>
        <p:blipFill>
          <a:blip r:embed="rId27"/>
          <a:srcRect l="52070" t="6992" r="3339" b="63750"/>
          <a:stretch/>
        </p:blipFill>
        <p:spPr>
          <a:xfrm>
            <a:off x="2409713" y="2116652"/>
            <a:ext cx="725347" cy="506160"/>
          </a:xfrm>
          <a:prstGeom prst="rect">
            <a:avLst/>
          </a:prstGeom>
          <a:ln>
            <a:noFill/>
          </a:ln>
        </p:spPr>
      </p:pic>
      <p:pic>
        <p:nvPicPr>
          <p:cNvPr id="6126" name="Picture 116"/>
          <p:cNvPicPr/>
          <p:nvPr/>
        </p:nvPicPr>
        <p:blipFill>
          <a:blip r:embed="rId5"/>
          <a:srcRect l="44121" b="52324"/>
          <a:stretch/>
        </p:blipFill>
        <p:spPr>
          <a:xfrm>
            <a:off x="5638320" y="3124080"/>
            <a:ext cx="914400" cy="779760"/>
          </a:xfrm>
          <a:prstGeom prst="rect">
            <a:avLst/>
          </a:prstGeom>
          <a:ln>
            <a:noFill/>
          </a:ln>
        </p:spPr>
      </p:pic>
      <p:sp>
        <p:nvSpPr>
          <p:cNvPr id="96" name="CustomShape 6">
            <a:extLst>
              <a:ext uri="{FF2B5EF4-FFF2-40B4-BE49-F238E27FC236}">
                <a16:creationId xmlns:a16="http://schemas.microsoft.com/office/drawing/2014/main" id="{41D3DD7B-D679-42FA-ABA3-14EFB750EFD7}"/>
              </a:ext>
            </a:extLst>
          </p:cNvPr>
          <p:cNvSpPr/>
          <p:nvPr/>
        </p:nvSpPr>
        <p:spPr>
          <a:xfrm>
            <a:off x="7341672" y="4201511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7" name="CustomShape 36">
            <a:extLst>
              <a:ext uri="{FF2B5EF4-FFF2-40B4-BE49-F238E27FC236}">
                <a16:creationId xmlns:a16="http://schemas.microsoft.com/office/drawing/2014/main" id="{24647314-841B-4DA1-B6FB-4F423592B953}"/>
              </a:ext>
            </a:extLst>
          </p:cNvPr>
          <p:cNvSpPr/>
          <p:nvPr/>
        </p:nvSpPr>
        <p:spPr>
          <a:xfrm>
            <a:off x="7341672" y="4201511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Я люблю тебя</a:t>
            </a:r>
            <a:endParaRPr dirty="0"/>
          </a:p>
        </p:txBody>
      </p:sp>
      <p:pic>
        <p:nvPicPr>
          <p:cNvPr id="98" name="Picture 107">
            <a:extLst>
              <a:ext uri="{FF2B5EF4-FFF2-40B4-BE49-F238E27FC236}">
                <a16:creationId xmlns:a16="http://schemas.microsoft.com/office/drawing/2014/main" id="{9815D568-054B-4411-B07A-646E3197CCD1}"/>
              </a:ext>
            </a:extLst>
          </p:cNvPr>
          <p:cNvPicPr/>
          <p:nvPr/>
        </p:nvPicPr>
        <p:blipFill>
          <a:blip r:embed="rId28"/>
          <a:stretch/>
        </p:blipFill>
        <p:spPr>
          <a:xfrm>
            <a:off x="7646592" y="4428311"/>
            <a:ext cx="910440" cy="910440"/>
          </a:xfrm>
          <a:prstGeom prst="rect">
            <a:avLst/>
          </a:prstGeom>
          <a:ln>
            <a:noFill/>
          </a:ln>
        </p:spPr>
      </p:pic>
      <p:sp>
        <p:nvSpPr>
          <p:cNvPr id="99" name="CustomShape 13">
            <a:hlinkClick r:id="rId29" action="ppaction://hlinksldjump"/>
            <a:extLst>
              <a:ext uri="{FF2B5EF4-FFF2-40B4-BE49-F238E27FC236}">
                <a16:creationId xmlns:a16="http://schemas.microsoft.com/office/drawing/2014/main" id="{5BE1561A-375B-4501-9EA2-F4640CE40DA5}"/>
              </a:ext>
            </a:extLst>
          </p:cNvPr>
          <p:cNvSpPr/>
          <p:nvPr/>
        </p:nvSpPr>
        <p:spPr>
          <a:xfrm>
            <a:off x="7358485" y="150998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0" name="CustomShape 39">
            <a:extLst>
              <a:ext uri="{FF2B5EF4-FFF2-40B4-BE49-F238E27FC236}">
                <a16:creationId xmlns:a16="http://schemas.microsoft.com/office/drawing/2014/main" id="{6DD91B88-A627-4B82-9EC5-C10DD7DE6322}"/>
              </a:ext>
            </a:extLst>
          </p:cNvPr>
          <p:cNvSpPr/>
          <p:nvPr/>
        </p:nvSpPr>
        <p:spPr>
          <a:xfrm>
            <a:off x="7358485" y="15099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р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азговор о еде</a:t>
            </a:r>
            <a:endParaRPr sz="1600" dirty="0"/>
          </a:p>
        </p:txBody>
      </p:sp>
      <p:pic>
        <p:nvPicPr>
          <p:cNvPr id="101" name="Picture 128">
            <a:extLst>
              <a:ext uri="{FF2B5EF4-FFF2-40B4-BE49-F238E27FC236}">
                <a16:creationId xmlns:a16="http://schemas.microsoft.com/office/drawing/2014/main" id="{6295F349-8C17-4FB9-80B7-1B45202E6F37}"/>
              </a:ext>
            </a:extLst>
          </p:cNvPr>
          <p:cNvPicPr/>
          <p:nvPr/>
        </p:nvPicPr>
        <p:blipFill>
          <a:blip r:embed="rId30"/>
          <a:stretch/>
        </p:blipFill>
        <p:spPr>
          <a:xfrm>
            <a:off x="7663045" y="1682780"/>
            <a:ext cx="1006920" cy="1006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1031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CustomShape 1"/>
          <p:cNvSpPr/>
          <p:nvPr/>
        </p:nvSpPr>
        <p:spPr>
          <a:xfrm>
            <a:off x="1981080" y="552888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44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45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46" name="CustomShape 4"/>
          <p:cNvSpPr/>
          <p:nvPr/>
        </p:nvSpPr>
        <p:spPr>
          <a:xfrm>
            <a:off x="1981080" y="41706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47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48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50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51" name="CustomShape 9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52" name="CustomShape 10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53" name="CustomShape 11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54" name="CustomShape 12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55" name="CustomShape 13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59" name="CustomShape 17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3061" name="CustomShape 19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Template</a:t>
            </a:r>
            <a:endParaRPr/>
          </a:p>
        </p:txBody>
      </p:sp>
      <p:sp>
        <p:nvSpPr>
          <p:cNvPr id="3065" name="CustomShape 23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светлый</a:t>
            </a:r>
            <a:endParaRPr dirty="0"/>
          </a:p>
        </p:txBody>
      </p:sp>
      <p:sp>
        <p:nvSpPr>
          <p:cNvPr id="3066" name="CustomShape 24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желтый</a:t>
            </a:r>
            <a:endParaRPr dirty="0"/>
          </a:p>
        </p:txBody>
      </p:sp>
      <p:sp>
        <p:nvSpPr>
          <p:cNvPr id="3067" name="CustomShape 25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оранжевый</a:t>
            </a:r>
            <a:endParaRPr dirty="0"/>
          </a:p>
        </p:txBody>
      </p:sp>
      <p:sp>
        <p:nvSpPr>
          <p:cNvPr id="3068" name="CustomShape 26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темный</a:t>
            </a:r>
            <a:endParaRPr dirty="0"/>
          </a:p>
        </p:txBody>
      </p:sp>
      <p:sp>
        <p:nvSpPr>
          <p:cNvPr id="3069" name="CustomShape 27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синий</a:t>
            </a:r>
            <a:endParaRPr dirty="0"/>
          </a:p>
        </p:txBody>
      </p:sp>
      <p:sp>
        <p:nvSpPr>
          <p:cNvPr id="3070" name="CustomShape 28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фиолетовый</a:t>
            </a:r>
            <a:endParaRPr dirty="0"/>
          </a:p>
        </p:txBody>
      </p:sp>
      <p:sp>
        <p:nvSpPr>
          <p:cNvPr id="3071" name="CustomShape 29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коричневый</a:t>
            </a:r>
            <a:endParaRPr dirty="0"/>
          </a:p>
        </p:txBody>
      </p:sp>
      <p:sp>
        <p:nvSpPr>
          <p:cNvPr id="3072" name="CustomShape 30"/>
          <p:cNvSpPr/>
          <p:nvPr/>
        </p:nvSpPr>
        <p:spPr>
          <a:xfrm>
            <a:off x="734004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золотой</a:t>
            </a:r>
            <a:endParaRPr dirty="0"/>
          </a:p>
        </p:txBody>
      </p:sp>
      <p:sp>
        <p:nvSpPr>
          <p:cNvPr id="3073" name="CustomShape 31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розовый</a:t>
            </a:r>
            <a:endParaRPr dirty="0"/>
          </a:p>
        </p:txBody>
      </p:sp>
      <p:sp>
        <p:nvSpPr>
          <p:cNvPr id="3074" name="CustomShape 32"/>
          <p:cNvSpPr/>
          <p:nvPr/>
        </p:nvSpPr>
        <p:spPr>
          <a:xfrm>
            <a:off x="3783600" y="55407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pic>
        <p:nvPicPr>
          <p:cNvPr id="3077" name="Picture 49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3078" name="CustomShape 33"/>
          <p:cNvSpPr/>
          <p:nvPr/>
        </p:nvSpPr>
        <p:spPr>
          <a:xfrm>
            <a:off x="3783600" y="552024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79" name="CustomShape 34"/>
          <p:cNvSpPr/>
          <p:nvPr/>
        </p:nvSpPr>
        <p:spPr>
          <a:xfrm>
            <a:off x="5562720" y="1534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shapes</a:t>
            </a:r>
            <a:endParaRPr/>
          </a:p>
        </p:txBody>
      </p:sp>
      <p:sp>
        <p:nvSpPr>
          <p:cNvPr id="3080" name="CustomShape 35"/>
          <p:cNvSpPr/>
          <p:nvPr/>
        </p:nvSpPr>
        <p:spPr>
          <a:xfrm>
            <a:off x="3772080" y="14904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colours</a:t>
            </a:r>
            <a:endParaRPr/>
          </a:p>
        </p:txBody>
      </p:sp>
      <p:sp>
        <p:nvSpPr>
          <p:cNvPr id="3082" name="CustomShape 37"/>
          <p:cNvSpPr/>
          <p:nvPr/>
        </p:nvSpPr>
        <p:spPr>
          <a:xfrm>
            <a:off x="1981080" y="55155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пятнистый</a:t>
            </a:r>
            <a:endParaRPr dirty="0"/>
          </a:p>
        </p:txBody>
      </p:sp>
      <p:sp>
        <p:nvSpPr>
          <p:cNvPr id="3083" name="CustomShape 38"/>
          <p:cNvSpPr/>
          <p:nvPr/>
        </p:nvSpPr>
        <p:spPr>
          <a:xfrm>
            <a:off x="3784320" y="55069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серебряный</a:t>
            </a:r>
            <a:endParaRPr dirty="0"/>
          </a:p>
        </p:txBody>
      </p:sp>
      <p:sp>
        <p:nvSpPr>
          <p:cNvPr id="3084" name="CustomShape 39"/>
          <p:cNvSpPr/>
          <p:nvPr/>
        </p:nvSpPr>
        <p:spPr>
          <a:xfrm>
            <a:off x="7340760" y="14904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85" name="CustomShape 40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86" name="CustomShape 41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87" name="CustomShape 42"/>
          <p:cNvSpPr/>
          <p:nvPr/>
        </p:nvSpPr>
        <p:spPr>
          <a:xfrm>
            <a:off x="377208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белый</a:t>
            </a:r>
            <a:endParaRPr dirty="0"/>
          </a:p>
        </p:txBody>
      </p:sp>
      <p:sp>
        <p:nvSpPr>
          <p:cNvPr id="3088" name="CustomShape 43"/>
          <p:cNvSpPr/>
          <p:nvPr/>
        </p:nvSpPr>
        <p:spPr>
          <a:xfrm>
            <a:off x="556272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черный</a:t>
            </a:r>
            <a:endParaRPr dirty="0"/>
          </a:p>
        </p:txBody>
      </p:sp>
      <p:sp>
        <p:nvSpPr>
          <p:cNvPr id="3089" name="CustomShape 44"/>
          <p:cNvSpPr/>
          <p:nvPr/>
        </p:nvSpPr>
        <p:spPr>
          <a:xfrm>
            <a:off x="7340040" y="14763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красный</a:t>
            </a:r>
            <a:endParaRPr dirty="0"/>
          </a:p>
        </p:txBody>
      </p:sp>
      <p:sp>
        <p:nvSpPr>
          <p:cNvPr id="3090" name="CustomShape 45"/>
          <p:cNvSpPr/>
          <p:nvPr/>
        </p:nvSpPr>
        <p:spPr>
          <a:xfrm>
            <a:off x="1981080" y="14904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92" name="CustomShape 47"/>
          <p:cNvSpPr/>
          <p:nvPr/>
        </p:nvSpPr>
        <p:spPr>
          <a:xfrm>
            <a:off x="1981080" y="14904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цвет</a:t>
            </a:r>
            <a:endParaRPr dirty="0"/>
          </a:p>
        </p:txBody>
      </p:sp>
      <p:pic>
        <p:nvPicPr>
          <p:cNvPr id="3093" name="Picture 104"/>
          <p:cNvPicPr/>
          <p:nvPr/>
        </p:nvPicPr>
        <p:blipFill>
          <a:blip r:embed="rId5"/>
          <a:stretch/>
        </p:blipFill>
        <p:spPr>
          <a:xfrm>
            <a:off x="2247840" y="1828800"/>
            <a:ext cx="918720" cy="918720"/>
          </a:xfrm>
          <a:prstGeom prst="rect">
            <a:avLst/>
          </a:prstGeom>
          <a:ln>
            <a:noFill/>
          </a:ln>
        </p:spPr>
      </p:pic>
      <p:pic>
        <p:nvPicPr>
          <p:cNvPr id="3094" name="Picture 105"/>
          <p:cNvPicPr/>
          <p:nvPr/>
        </p:nvPicPr>
        <p:blipFill>
          <a:blip r:embed="rId6"/>
          <a:stretch/>
        </p:blipFill>
        <p:spPr>
          <a:xfrm>
            <a:off x="2336760" y="5828760"/>
            <a:ext cx="862920" cy="862920"/>
          </a:xfrm>
          <a:prstGeom prst="rect">
            <a:avLst/>
          </a:prstGeom>
          <a:ln>
            <a:noFill/>
          </a:ln>
        </p:spPr>
      </p:pic>
      <p:pic>
        <p:nvPicPr>
          <p:cNvPr id="3095" name="Picture 106"/>
          <p:cNvPicPr/>
          <p:nvPr/>
        </p:nvPicPr>
        <p:blipFill>
          <a:blip r:embed="rId7"/>
          <a:stretch/>
        </p:blipFill>
        <p:spPr>
          <a:xfrm>
            <a:off x="7709400" y="175248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3096" name="Picture 107"/>
          <p:cNvPicPr/>
          <p:nvPr/>
        </p:nvPicPr>
        <p:blipFill>
          <a:blip r:embed="rId8"/>
          <a:stretch/>
        </p:blipFill>
        <p:spPr>
          <a:xfrm>
            <a:off x="2247840" y="3134520"/>
            <a:ext cx="875520" cy="875520"/>
          </a:xfrm>
          <a:prstGeom prst="rect">
            <a:avLst/>
          </a:prstGeom>
          <a:ln>
            <a:noFill/>
          </a:ln>
        </p:spPr>
      </p:pic>
      <p:sp>
        <p:nvSpPr>
          <p:cNvPr id="3097" name="CustomShape 48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98" name="CustomShape 49"/>
          <p:cNvSpPr/>
          <p:nvPr/>
        </p:nvSpPr>
        <p:spPr>
          <a:xfrm>
            <a:off x="556272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зеленый</a:t>
            </a:r>
            <a:endParaRPr dirty="0"/>
          </a:p>
        </p:txBody>
      </p:sp>
      <p:pic>
        <p:nvPicPr>
          <p:cNvPr id="3099" name="Picture 108"/>
          <p:cNvPicPr/>
          <p:nvPr/>
        </p:nvPicPr>
        <p:blipFill>
          <a:blip r:embed="rId9"/>
          <a:stretch/>
        </p:blipFill>
        <p:spPr>
          <a:xfrm>
            <a:off x="5816520" y="3121560"/>
            <a:ext cx="888120" cy="888120"/>
          </a:xfrm>
          <a:prstGeom prst="rect">
            <a:avLst/>
          </a:prstGeom>
          <a:ln>
            <a:noFill/>
          </a:ln>
        </p:spPr>
      </p:pic>
      <p:pic>
        <p:nvPicPr>
          <p:cNvPr id="3100" name="Picture 109"/>
          <p:cNvPicPr/>
          <p:nvPr/>
        </p:nvPicPr>
        <p:blipFill>
          <a:blip r:embed="rId10"/>
          <a:stretch/>
        </p:blipFill>
        <p:spPr>
          <a:xfrm>
            <a:off x="7696080" y="3121560"/>
            <a:ext cx="839880" cy="839880"/>
          </a:xfrm>
          <a:prstGeom prst="rect">
            <a:avLst/>
          </a:prstGeom>
          <a:ln>
            <a:noFill/>
          </a:ln>
        </p:spPr>
      </p:pic>
      <p:pic>
        <p:nvPicPr>
          <p:cNvPr id="3101" name="Picture 112"/>
          <p:cNvPicPr/>
          <p:nvPr/>
        </p:nvPicPr>
        <p:blipFill>
          <a:blip r:embed="rId11"/>
          <a:stretch/>
        </p:blipFill>
        <p:spPr>
          <a:xfrm>
            <a:off x="2278440" y="4406760"/>
            <a:ext cx="888120" cy="888120"/>
          </a:xfrm>
          <a:prstGeom prst="rect">
            <a:avLst/>
          </a:prstGeom>
          <a:ln>
            <a:noFill/>
          </a:ln>
        </p:spPr>
      </p:pic>
      <p:pic>
        <p:nvPicPr>
          <p:cNvPr id="3102" name="Picture 113"/>
          <p:cNvPicPr/>
          <p:nvPr/>
        </p:nvPicPr>
        <p:blipFill>
          <a:blip r:embed="rId12"/>
          <a:stretch/>
        </p:blipFill>
        <p:spPr>
          <a:xfrm>
            <a:off x="5880240" y="1814760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3103" name="Picture 114"/>
          <p:cNvPicPr/>
          <p:nvPr/>
        </p:nvPicPr>
        <p:blipFill>
          <a:blip r:embed="rId13"/>
          <a:stretch/>
        </p:blipFill>
        <p:spPr>
          <a:xfrm>
            <a:off x="4077720" y="1752480"/>
            <a:ext cx="874440" cy="874440"/>
          </a:xfrm>
          <a:prstGeom prst="rect">
            <a:avLst/>
          </a:prstGeom>
          <a:ln>
            <a:noFill/>
          </a:ln>
        </p:spPr>
      </p:pic>
      <p:pic>
        <p:nvPicPr>
          <p:cNvPr id="3104" name="Picture 115"/>
          <p:cNvPicPr/>
          <p:nvPr/>
        </p:nvPicPr>
        <p:blipFill>
          <a:blip r:embed="rId14"/>
          <a:stretch/>
        </p:blipFill>
        <p:spPr>
          <a:xfrm>
            <a:off x="4152960" y="3193560"/>
            <a:ext cx="723240" cy="723240"/>
          </a:xfrm>
          <a:prstGeom prst="rect">
            <a:avLst/>
          </a:prstGeom>
          <a:ln>
            <a:noFill/>
          </a:ln>
        </p:spPr>
      </p:pic>
      <p:pic>
        <p:nvPicPr>
          <p:cNvPr id="3105" name="Picture 116"/>
          <p:cNvPicPr/>
          <p:nvPr/>
        </p:nvPicPr>
        <p:blipFill>
          <a:blip r:embed="rId15"/>
          <a:stretch/>
        </p:blipFill>
        <p:spPr>
          <a:xfrm>
            <a:off x="4114800" y="440676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3106" name="Picture 117"/>
          <p:cNvPicPr/>
          <p:nvPr/>
        </p:nvPicPr>
        <p:blipFill>
          <a:blip r:embed="rId16"/>
          <a:stretch/>
        </p:blipFill>
        <p:spPr>
          <a:xfrm>
            <a:off x="5816520" y="4406760"/>
            <a:ext cx="926280" cy="926280"/>
          </a:xfrm>
          <a:prstGeom prst="rect">
            <a:avLst/>
          </a:prstGeom>
          <a:ln>
            <a:noFill/>
          </a:ln>
        </p:spPr>
      </p:pic>
      <p:pic>
        <p:nvPicPr>
          <p:cNvPr id="3107" name="Picture 121"/>
          <p:cNvPicPr/>
          <p:nvPr/>
        </p:nvPicPr>
        <p:blipFill>
          <a:blip r:embed="rId17"/>
          <a:stretch/>
        </p:blipFill>
        <p:spPr>
          <a:xfrm>
            <a:off x="584280" y="312156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3108" name="Picture 122"/>
          <p:cNvPicPr/>
          <p:nvPr/>
        </p:nvPicPr>
        <p:blipFill>
          <a:blip r:embed="rId18"/>
          <a:stretch/>
        </p:blipFill>
        <p:spPr>
          <a:xfrm>
            <a:off x="571680" y="4457880"/>
            <a:ext cx="799560" cy="799560"/>
          </a:xfrm>
          <a:prstGeom prst="rect">
            <a:avLst/>
          </a:prstGeom>
          <a:ln>
            <a:noFill/>
          </a:ln>
        </p:spPr>
      </p:pic>
      <p:pic>
        <p:nvPicPr>
          <p:cNvPr id="3109" name="Picture 124"/>
          <p:cNvPicPr/>
          <p:nvPr/>
        </p:nvPicPr>
        <p:blipFill>
          <a:blip r:embed="rId19"/>
          <a:stretch/>
        </p:blipFill>
        <p:spPr>
          <a:xfrm>
            <a:off x="7569720" y="4406760"/>
            <a:ext cx="977040" cy="977040"/>
          </a:xfrm>
          <a:prstGeom prst="rect">
            <a:avLst/>
          </a:prstGeom>
          <a:ln>
            <a:noFill/>
          </a:ln>
        </p:spPr>
      </p:pic>
      <p:pic>
        <p:nvPicPr>
          <p:cNvPr id="3110" name="Picture 125"/>
          <p:cNvPicPr/>
          <p:nvPr/>
        </p:nvPicPr>
        <p:blipFill>
          <a:blip r:embed="rId20"/>
          <a:stretch/>
        </p:blipFill>
        <p:spPr>
          <a:xfrm>
            <a:off x="4152960" y="5756040"/>
            <a:ext cx="927000" cy="927000"/>
          </a:xfrm>
          <a:prstGeom prst="rect">
            <a:avLst/>
          </a:prstGeom>
          <a:ln>
            <a:noFill/>
          </a:ln>
        </p:spPr>
      </p:pic>
      <p:sp>
        <p:nvSpPr>
          <p:cNvPr id="3111" name="CustomShape 50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colours</a:t>
            </a:r>
            <a:endParaRPr lang="en-US" dirty="0"/>
          </a:p>
        </p:txBody>
      </p:sp>
      <p:sp>
        <p:nvSpPr>
          <p:cNvPr id="68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9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0" name="Picture 69"/>
          <p:cNvPicPr/>
          <p:nvPr/>
        </p:nvPicPr>
        <p:blipFill>
          <a:blip r:embed="rId21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1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3" name="Picture 70"/>
          <p:cNvPicPr/>
          <p:nvPr/>
        </p:nvPicPr>
        <p:blipFill>
          <a:blip r:embed="rId22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4" name="CustomShape 20">
            <a:extLst>
              <a:ext uri="{FF2B5EF4-FFF2-40B4-BE49-F238E27FC236}">
                <a16:creationId xmlns:a16="http://schemas.microsoft.com/office/drawing/2014/main" id="{2D98FAF0-046F-40F7-A46D-FF96B4D506B2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5" name="Picture 69">
            <a:extLst>
              <a:ext uri="{FF2B5EF4-FFF2-40B4-BE49-F238E27FC236}">
                <a16:creationId xmlns:a16="http://schemas.microsoft.com/office/drawing/2014/main" id="{9214CD74-6348-4CED-BABE-20FAE4518CA8}"/>
              </a:ext>
            </a:extLst>
          </p:cNvPr>
          <p:cNvPicPr/>
          <p:nvPr/>
        </p:nvPicPr>
        <p:blipFill>
          <a:blip r:embed="rId21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6" name="CustomShape 17">
            <a:extLst>
              <a:ext uri="{FF2B5EF4-FFF2-40B4-BE49-F238E27FC236}">
                <a16:creationId xmlns:a16="http://schemas.microsoft.com/office/drawing/2014/main" id="{02BFFB34-9B4E-40CF-B19E-F354ADDC3D68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7" name="Picture 70">
            <a:extLst>
              <a:ext uri="{FF2B5EF4-FFF2-40B4-BE49-F238E27FC236}">
                <a16:creationId xmlns:a16="http://schemas.microsoft.com/office/drawing/2014/main" id="{4787F17E-5C19-4249-8D8D-4C9F9C63ACCA}"/>
              </a:ext>
            </a:extLst>
          </p:cNvPr>
          <p:cNvPicPr/>
          <p:nvPr/>
        </p:nvPicPr>
        <p:blipFill>
          <a:blip r:embed="rId22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8" name="CustomShape 26">
            <a:extLst>
              <a:ext uri="{FF2B5EF4-FFF2-40B4-BE49-F238E27FC236}">
                <a16:creationId xmlns:a16="http://schemas.microsoft.com/office/drawing/2014/main" id="{BC62944C-9416-4985-9164-07429D549B64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9" name="CustomShape 44">
            <a:extLst>
              <a:ext uri="{FF2B5EF4-FFF2-40B4-BE49-F238E27FC236}">
                <a16:creationId xmlns:a16="http://schemas.microsoft.com/office/drawing/2014/main" id="{F5B4E6C9-70F1-4202-A434-4ED70C1997E3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5" name="CustomShape 38"/>
          <p:cNvSpPr/>
          <p:nvPr/>
        </p:nvSpPr>
        <p:spPr>
          <a:xfrm>
            <a:off x="7340760" y="14904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56" name="CustomShape 39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79" name="CustomShape 48"/>
          <p:cNvSpPr/>
          <p:nvPr/>
        </p:nvSpPr>
        <p:spPr>
          <a:xfrm>
            <a:off x="5609570" y="1523880"/>
            <a:ext cx="1550610" cy="42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 безопасности</a:t>
            </a:r>
            <a:endParaRPr sz="1600" dirty="0"/>
          </a:p>
        </p:txBody>
      </p:sp>
      <p:sp>
        <p:nvSpPr>
          <p:cNvPr id="3157" name="CustomShape 40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59" name="CustomShape 41"/>
          <p:cNvSpPr/>
          <p:nvPr/>
        </p:nvSpPr>
        <p:spPr>
          <a:xfrm>
            <a:off x="377208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в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опасности</a:t>
            </a:r>
            <a:endParaRPr dirty="0"/>
          </a:p>
        </p:txBody>
      </p:sp>
      <p:sp>
        <p:nvSpPr>
          <p:cNvPr id="3112" name="CustomShape 1"/>
          <p:cNvSpPr/>
          <p:nvPr/>
        </p:nvSpPr>
        <p:spPr>
          <a:xfrm>
            <a:off x="1981080" y="152388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13" name="CustomShape 2"/>
          <p:cNvSpPr/>
          <p:nvPr/>
        </p:nvSpPr>
        <p:spPr>
          <a:xfrm>
            <a:off x="152280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14" name="CustomShape 3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15" name="CustomShape 4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16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B27B0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17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18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19" name="CustomShape 8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20" name="CustomShape 9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21" name="CustomShape 10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22" name="CustomShape 11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23" name="CustomShape 12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27" name="CustomShape 16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3129" name="CustomShape 18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чувства</a:t>
            </a:r>
            <a:endParaRPr dirty="0"/>
          </a:p>
        </p:txBody>
      </p:sp>
      <p:sp>
        <p:nvSpPr>
          <p:cNvPr id="3133" name="CustomShape 22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это</a:t>
            </a:r>
            <a:endParaRPr dirty="0"/>
          </a:p>
        </p:txBody>
      </p:sp>
      <p:sp>
        <p:nvSpPr>
          <p:cNvPr id="3134" name="CustomShape 23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скучаю</a:t>
            </a:r>
            <a:endParaRPr dirty="0"/>
          </a:p>
        </p:txBody>
      </p:sp>
      <p:sp>
        <p:nvSpPr>
          <p:cNvPr id="3135" name="CustomShape 24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весел</a:t>
            </a:r>
            <a:endParaRPr dirty="0"/>
          </a:p>
        </p:txBody>
      </p:sp>
      <p:sp>
        <p:nvSpPr>
          <p:cNvPr id="3136" name="CustomShape 25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я</a:t>
            </a:r>
            <a:endParaRPr dirty="0"/>
          </a:p>
        </p:txBody>
      </p:sp>
      <p:sp>
        <p:nvSpPr>
          <p:cNvPr id="3137" name="CustomShape 26"/>
          <p:cNvSpPr/>
          <p:nvPr/>
        </p:nvSpPr>
        <p:spPr>
          <a:xfrm>
            <a:off x="556272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доволен</a:t>
            </a:r>
            <a:endParaRPr dirty="0"/>
          </a:p>
        </p:txBody>
      </p:sp>
      <p:sp>
        <p:nvSpPr>
          <p:cNvPr id="3138" name="CustomShape 27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печален</a:t>
            </a:r>
            <a:endParaRPr dirty="0"/>
          </a:p>
        </p:txBody>
      </p:sp>
      <p:sp>
        <p:nvSpPr>
          <p:cNvPr id="3139" name="CustomShape 28"/>
          <p:cNvSpPr/>
          <p:nvPr/>
        </p:nvSpPr>
        <p:spPr>
          <a:xfrm>
            <a:off x="734004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заболел</a:t>
            </a:r>
            <a:endParaRPr dirty="0"/>
          </a:p>
        </p:txBody>
      </p:sp>
      <p:sp>
        <p:nvSpPr>
          <p:cNvPr id="3140" name="CustomShape 29"/>
          <p:cNvSpPr/>
          <p:nvPr/>
        </p:nvSpPr>
        <p:spPr>
          <a:xfrm>
            <a:off x="1981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в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холоде</a:t>
            </a:r>
            <a:endParaRPr dirty="0"/>
          </a:p>
        </p:txBody>
      </p:sp>
      <p:sp>
        <p:nvSpPr>
          <p:cNvPr id="3141" name="CustomShape 30"/>
          <p:cNvSpPr/>
          <p:nvPr/>
        </p:nvSpPr>
        <p:spPr>
          <a:xfrm>
            <a:off x="556272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испуган</a:t>
            </a:r>
            <a:endParaRPr dirty="0"/>
          </a:p>
        </p:txBody>
      </p:sp>
      <p:sp>
        <p:nvSpPr>
          <p:cNvPr id="3142" name="CustomShape 31"/>
          <p:cNvSpPr/>
          <p:nvPr/>
        </p:nvSpPr>
        <p:spPr>
          <a:xfrm>
            <a:off x="734004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pic>
        <p:nvPicPr>
          <p:cNvPr id="3145" name="Picture 49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3146" name="CustomShape 32"/>
          <p:cNvSpPr/>
          <p:nvPr/>
        </p:nvSpPr>
        <p:spPr>
          <a:xfrm>
            <a:off x="7340040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49" name="CustomShape 35"/>
          <p:cNvSpPr/>
          <p:nvPr/>
        </p:nvSpPr>
        <p:spPr>
          <a:xfrm>
            <a:off x="7636680" y="1526104"/>
            <a:ext cx="107136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занят</a:t>
            </a:r>
            <a:endParaRPr dirty="0"/>
          </a:p>
        </p:txBody>
      </p:sp>
      <p:pic>
        <p:nvPicPr>
          <p:cNvPr id="3150" name="Picture 97"/>
          <p:cNvPicPr/>
          <p:nvPr/>
        </p:nvPicPr>
        <p:blipFill>
          <a:blip r:embed="rId4"/>
          <a:stretch/>
        </p:blipFill>
        <p:spPr>
          <a:xfrm>
            <a:off x="2438280" y="1981080"/>
            <a:ext cx="653760" cy="653760"/>
          </a:xfrm>
          <a:prstGeom prst="rect">
            <a:avLst/>
          </a:prstGeom>
          <a:ln>
            <a:noFill/>
          </a:ln>
        </p:spPr>
      </p:pic>
      <p:pic>
        <p:nvPicPr>
          <p:cNvPr id="3151" name="Picture 98"/>
          <p:cNvPicPr/>
          <p:nvPr/>
        </p:nvPicPr>
        <p:blipFill>
          <a:blip r:embed="rId5"/>
          <a:stretch/>
        </p:blipFill>
        <p:spPr>
          <a:xfrm>
            <a:off x="2916720" y="1823400"/>
            <a:ext cx="639360" cy="639360"/>
          </a:xfrm>
          <a:prstGeom prst="rect">
            <a:avLst/>
          </a:prstGeom>
          <a:ln>
            <a:noFill/>
          </a:ln>
        </p:spPr>
      </p:pic>
      <p:pic>
        <p:nvPicPr>
          <p:cNvPr id="3152" name="Picture 99"/>
          <p:cNvPicPr/>
          <p:nvPr/>
        </p:nvPicPr>
        <p:blipFill>
          <a:blip r:embed="rId6"/>
          <a:stretch/>
        </p:blipFill>
        <p:spPr>
          <a:xfrm>
            <a:off x="1955880" y="1828800"/>
            <a:ext cx="634680" cy="633960"/>
          </a:xfrm>
          <a:prstGeom prst="rect">
            <a:avLst/>
          </a:prstGeom>
          <a:ln>
            <a:noFill/>
          </a:ln>
        </p:spPr>
      </p:pic>
      <p:sp>
        <p:nvSpPr>
          <p:cNvPr id="3153" name="CustomShape 36"/>
          <p:cNvSpPr/>
          <p:nvPr/>
        </p:nvSpPr>
        <p:spPr>
          <a:xfrm>
            <a:off x="152280" y="5528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в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жару</a:t>
            </a:r>
            <a:endParaRPr dirty="0"/>
          </a:p>
        </p:txBody>
      </p:sp>
      <p:sp>
        <p:nvSpPr>
          <p:cNvPr id="3154" name="CustomShape 37"/>
          <p:cNvSpPr/>
          <p:nvPr/>
        </p:nvSpPr>
        <p:spPr>
          <a:xfrm>
            <a:off x="7340760" y="5528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смущен</a:t>
            </a:r>
            <a:endParaRPr dirty="0"/>
          </a:p>
        </p:txBody>
      </p:sp>
      <p:pic>
        <p:nvPicPr>
          <p:cNvPr id="3158" name="Picture 110"/>
          <p:cNvPicPr/>
          <p:nvPr/>
        </p:nvPicPr>
        <p:blipFill>
          <a:blip r:embed="rId7"/>
          <a:stretch/>
        </p:blipFill>
        <p:spPr>
          <a:xfrm>
            <a:off x="4148640" y="1788840"/>
            <a:ext cx="846000" cy="846000"/>
          </a:xfrm>
          <a:prstGeom prst="rect">
            <a:avLst/>
          </a:prstGeom>
          <a:ln>
            <a:noFill/>
          </a:ln>
        </p:spPr>
      </p:pic>
      <p:pic>
        <p:nvPicPr>
          <p:cNvPr id="3160" name="Picture 123"/>
          <p:cNvPicPr/>
          <p:nvPr/>
        </p:nvPicPr>
        <p:blipFill rotWithShape="1">
          <a:blip r:embed="rId8"/>
          <a:srcRect l="9143" t="21218" r="-1" b="11537"/>
          <a:stretch/>
        </p:blipFill>
        <p:spPr>
          <a:xfrm>
            <a:off x="7675418" y="1870364"/>
            <a:ext cx="973402" cy="720436"/>
          </a:xfrm>
          <a:prstGeom prst="rect">
            <a:avLst/>
          </a:prstGeom>
          <a:ln>
            <a:noFill/>
          </a:ln>
        </p:spPr>
      </p:pic>
      <p:pic>
        <p:nvPicPr>
          <p:cNvPr id="3161" name="Picture 126"/>
          <p:cNvPicPr/>
          <p:nvPr/>
        </p:nvPicPr>
        <p:blipFill>
          <a:blip r:embed="rId9"/>
          <a:stretch/>
        </p:blipFill>
        <p:spPr>
          <a:xfrm>
            <a:off x="2346480" y="3056760"/>
            <a:ext cx="953280" cy="953280"/>
          </a:xfrm>
          <a:prstGeom prst="rect">
            <a:avLst/>
          </a:prstGeom>
          <a:ln>
            <a:noFill/>
          </a:ln>
        </p:spPr>
      </p:pic>
      <p:pic>
        <p:nvPicPr>
          <p:cNvPr id="3162" name="Picture 127"/>
          <p:cNvPicPr/>
          <p:nvPr/>
        </p:nvPicPr>
        <p:blipFill>
          <a:blip r:embed="rId10"/>
          <a:stretch/>
        </p:blipFill>
        <p:spPr>
          <a:xfrm>
            <a:off x="457200" y="3142440"/>
            <a:ext cx="867600" cy="867600"/>
          </a:xfrm>
          <a:prstGeom prst="rect">
            <a:avLst/>
          </a:prstGeom>
          <a:ln>
            <a:noFill/>
          </a:ln>
        </p:spPr>
      </p:pic>
      <p:pic>
        <p:nvPicPr>
          <p:cNvPr id="3163" name="Picture 128"/>
          <p:cNvPicPr/>
          <p:nvPr/>
        </p:nvPicPr>
        <p:blipFill>
          <a:blip r:embed="rId11"/>
          <a:stretch/>
        </p:blipFill>
        <p:spPr>
          <a:xfrm>
            <a:off x="4112640" y="3135600"/>
            <a:ext cx="882000" cy="882000"/>
          </a:xfrm>
          <a:prstGeom prst="rect">
            <a:avLst/>
          </a:prstGeom>
          <a:ln>
            <a:noFill/>
          </a:ln>
        </p:spPr>
      </p:pic>
      <p:pic>
        <p:nvPicPr>
          <p:cNvPr id="3164" name="Picture 129"/>
          <p:cNvPicPr/>
          <p:nvPr/>
        </p:nvPicPr>
        <p:blipFill>
          <a:blip r:embed="rId12"/>
          <a:stretch/>
        </p:blipFill>
        <p:spPr>
          <a:xfrm>
            <a:off x="5946840" y="3071160"/>
            <a:ext cx="966600" cy="966600"/>
          </a:xfrm>
          <a:prstGeom prst="rect">
            <a:avLst/>
          </a:prstGeom>
          <a:ln>
            <a:noFill/>
          </a:ln>
        </p:spPr>
      </p:pic>
      <p:sp>
        <p:nvSpPr>
          <p:cNvPr id="3165" name="CustomShape 42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66" name="CustomShape 43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счастлив</a:t>
            </a:r>
            <a:endParaRPr dirty="0"/>
          </a:p>
        </p:txBody>
      </p:sp>
      <p:pic>
        <p:nvPicPr>
          <p:cNvPr id="3167" name="Picture 130"/>
          <p:cNvPicPr/>
          <p:nvPr/>
        </p:nvPicPr>
        <p:blipFill>
          <a:blip r:embed="rId13"/>
          <a:stretch/>
        </p:blipFill>
        <p:spPr>
          <a:xfrm>
            <a:off x="7772400" y="3135600"/>
            <a:ext cx="799920" cy="799920"/>
          </a:xfrm>
          <a:prstGeom prst="rect">
            <a:avLst/>
          </a:prstGeom>
          <a:ln>
            <a:noFill/>
          </a:ln>
        </p:spPr>
      </p:pic>
      <p:sp>
        <p:nvSpPr>
          <p:cNvPr id="3168" name="CustomShape 44"/>
          <p:cNvSpPr/>
          <p:nvPr/>
        </p:nvSpPr>
        <p:spPr>
          <a:xfrm>
            <a:off x="1981080" y="41706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69" name="CustomShape 45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устал</a:t>
            </a:r>
            <a:endParaRPr dirty="0"/>
          </a:p>
        </p:txBody>
      </p:sp>
      <p:pic>
        <p:nvPicPr>
          <p:cNvPr id="3170" name="Picture 131"/>
          <p:cNvPicPr/>
          <p:nvPr/>
        </p:nvPicPr>
        <p:blipFill>
          <a:blip r:embed="rId14"/>
          <a:stretch/>
        </p:blipFill>
        <p:spPr>
          <a:xfrm>
            <a:off x="2346480" y="4509360"/>
            <a:ext cx="812160" cy="812160"/>
          </a:xfrm>
          <a:prstGeom prst="rect">
            <a:avLst/>
          </a:prstGeom>
          <a:ln>
            <a:noFill/>
          </a:ln>
        </p:spPr>
      </p:pic>
      <p:sp>
        <p:nvSpPr>
          <p:cNvPr id="3171" name="CustomShape 46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72" name="CustomShape 47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сердит</a:t>
            </a:r>
            <a:endParaRPr dirty="0"/>
          </a:p>
        </p:txBody>
      </p:sp>
      <p:pic>
        <p:nvPicPr>
          <p:cNvPr id="3173" name="Picture 132"/>
          <p:cNvPicPr/>
          <p:nvPr/>
        </p:nvPicPr>
        <p:blipFill>
          <a:blip r:embed="rId6"/>
          <a:stretch/>
        </p:blipFill>
        <p:spPr>
          <a:xfrm>
            <a:off x="4148640" y="4447440"/>
            <a:ext cx="832320" cy="832320"/>
          </a:xfrm>
          <a:prstGeom prst="rect">
            <a:avLst/>
          </a:prstGeom>
          <a:ln>
            <a:noFill/>
          </a:ln>
        </p:spPr>
      </p:pic>
      <p:pic>
        <p:nvPicPr>
          <p:cNvPr id="3174" name="Picture 133"/>
          <p:cNvPicPr/>
          <p:nvPr/>
        </p:nvPicPr>
        <p:blipFill>
          <a:blip r:embed="rId15"/>
          <a:stretch/>
        </p:blipFill>
        <p:spPr>
          <a:xfrm>
            <a:off x="5916960" y="4453920"/>
            <a:ext cx="867240" cy="867240"/>
          </a:xfrm>
          <a:prstGeom prst="rect">
            <a:avLst/>
          </a:prstGeom>
          <a:ln>
            <a:noFill/>
          </a:ln>
        </p:spPr>
      </p:pic>
      <p:pic>
        <p:nvPicPr>
          <p:cNvPr id="3175" name="Picture 134"/>
          <p:cNvPicPr/>
          <p:nvPr/>
        </p:nvPicPr>
        <p:blipFill>
          <a:blip r:embed="rId16"/>
          <a:stretch/>
        </p:blipFill>
        <p:spPr>
          <a:xfrm>
            <a:off x="7772400" y="4509360"/>
            <a:ext cx="774000" cy="774000"/>
          </a:xfrm>
          <a:prstGeom prst="rect">
            <a:avLst/>
          </a:prstGeom>
          <a:ln>
            <a:noFill/>
          </a:ln>
        </p:spPr>
      </p:pic>
      <p:pic>
        <p:nvPicPr>
          <p:cNvPr id="3176" name="Picture 135"/>
          <p:cNvPicPr/>
          <p:nvPr/>
        </p:nvPicPr>
        <p:blipFill>
          <a:blip r:embed="rId17"/>
          <a:stretch/>
        </p:blipFill>
        <p:spPr>
          <a:xfrm>
            <a:off x="557280" y="5910840"/>
            <a:ext cx="839520" cy="839520"/>
          </a:xfrm>
          <a:prstGeom prst="rect">
            <a:avLst/>
          </a:prstGeom>
          <a:ln>
            <a:noFill/>
          </a:ln>
        </p:spPr>
      </p:pic>
      <p:pic>
        <p:nvPicPr>
          <p:cNvPr id="3177" name="Picture 136"/>
          <p:cNvPicPr/>
          <p:nvPr/>
        </p:nvPicPr>
        <p:blipFill>
          <a:blip r:embed="rId18"/>
          <a:stretch/>
        </p:blipFill>
        <p:spPr>
          <a:xfrm>
            <a:off x="5946840" y="591300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3178" name="Picture 137"/>
          <p:cNvPicPr/>
          <p:nvPr/>
        </p:nvPicPr>
        <p:blipFill>
          <a:blip r:embed="rId19"/>
          <a:stretch/>
        </p:blipFill>
        <p:spPr>
          <a:xfrm>
            <a:off x="7653960" y="5786280"/>
            <a:ext cx="918360" cy="918360"/>
          </a:xfrm>
          <a:prstGeom prst="rect">
            <a:avLst/>
          </a:prstGeom>
          <a:ln>
            <a:noFill/>
          </a:ln>
        </p:spPr>
      </p:pic>
      <p:pic>
        <p:nvPicPr>
          <p:cNvPr id="3181" name="Picture 90"/>
          <p:cNvPicPr/>
          <p:nvPr/>
        </p:nvPicPr>
        <p:blipFill>
          <a:blip r:embed="rId20"/>
          <a:srcRect r="45507"/>
          <a:stretch/>
        </p:blipFill>
        <p:spPr>
          <a:xfrm>
            <a:off x="637920" y="4352040"/>
            <a:ext cx="520560" cy="931320"/>
          </a:xfrm>
          <a:prstGeom prst="rect">
            <a:avLst/>
          </a:prstGeom>
          <a:ln>
            <a:noFill/>
          </a:ln>
        </p:spPr>
      </p:pic>
      <p:pic>
        <p:nvPicPr>
          <p:cNvPr id="3182" name="Picture 92"/>
          <p:cNvPicPr/>
          <p:nvPr/>
        </p:nvPicPr>
        <p:blipFill>
          <a:blip r:embed="rId21"/>
          <a:srcRect l="55527" b="64179"/>
          <a:stretch/>
        </p:blipFill>
        <p:spPr>
          <a:xfrm>
            <a:off x="2438280" y="5786280"/>
            <a:ext cx="911160" cy="733320"/>
          </a:xfrm>
          <a:prstGeom prst="rect">
            <a:avLst/>
          </a:prstGeom>
          <a:ln>
            <a:noFill/>
          </a:ln>
        </p:spPr>
      </p:pic>
      <p:sp>
        <p:nvSpPr>
          <p:cNvPr id="3183" name="CustomShape 5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184" name="Picture 82"/>
          <p:cNvPicPr/>
          <p:nvPr/>
        </p:nvPicPr>
        <p:blipFill>
          <a:blip r:embed="rId12"/>
          <a:stretch/>
        </p:blipFill>
        <p:spPr>
          <a:xfrm>
            <a:off x="3886200" y="5913000"/>
            <a:ext cx="667800" cy="668520"/>
          </a:xfrm>
          <a:prstGeom prst="rect">
            <a:avLst/>
          </a:prstGeom>
          <a:ln>
            <a:noFill/>
          </a:ln>
        </p:spPr>
      </p:pic>
      <p:sp>
        <p:nvSpPr>
          <p:cNvPr id="3185" name="CustomShape 51"/>
          <p:cNvSpPr/>
          <p:nvPr/>
        </p:nvSpPr>
        <p:spPr>
          <a:xfrm>
            <a:off x="3772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недоволен</a:t>
            </a:r>
            <a:endParaRPr dirty="0"/>
          </a:p>
        </p:txBody>
      </p:sp>
      <p:pic>
        <p:nvPicPr>
          <p:cNvPr id="3186" name="Picture 105"/>
          <p:cNvPicPr/>
          <p:nvPr/>
        </p:nvPicPr>
        <p:blipFill>
          <a:blip r:embed="rId22"/>
          <a:stretch/>
        </p:blipFill>
        <p:spPr>
          <a:xfrm>
            <a:off x="4419720" y="5867280"/>
            <a:ext cx="774360" cy="774360"/>
          </a:xfrm>
          <a:prstGeom prst="rect">
            <a:avLst/>
          </a:prstGeom>
          <a:ln>
            <a:noFill/>
          </a:ln>
        </p:spPr>
      </p:pic>
      <p:pic>
        <p:nvPicPr>
          <p:cNvPr id="3187" name="Picture 93"/>
          <p:cNvPicPr/>
          <p:nvPr/>
        </p:nvPicPr>
        <p:blipFill>
          <a:blip r:embed="rId23"/>
          <a:stretch/>
        </p:blipFill>
        <p:spPr>
          <a:xfrm>
            <a:off x="5799240" y="1676520"/>
            <a:ext cx="1134360" cy="1134360"/>
          </a:xfrm>
          <a:prstGeom prst="rect">
            <a:avLst/>
          </a:prstGeom>
          <a:ln>
            <a:noFill/>
          </a:ln>
        </p:spPr>
      </p:pic>
      <p:sp>
        <p:nvSpPr>
          <p:cNvPr id="3189" name="CustomShape 52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feelings</a:t>
            </a:r>
          </a:p>
        </p:txBody>
      </p:sp>
      <p:sp>
        <p:nvSpPr>
          <p:cNvPr id="75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6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7" name="Picture 69"/>
          <p:cNvPicPr/>
          <p:nvPr/>
        </p:nvPicPr>
        <p:blipFill>
          <a:blip r:embed="rId24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8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80" name="Picture 70"/>
          <p:cNvPicPr/>
          <p:nvPr/>
        </p:nvPicPr>
        <p:blipFill>
          <a:blip r:embed="rId22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9" name="CustomShape 37"/>
          <p:cNvSpPr/>
          <p:nvPr/>
        </p:nvSpPr>
        <p:spPr>
          <a:xfrm>
            <a:off x="7340760" y="14904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30" name="CustomShape 38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240" name="Picture 90"/>
          <p:cNvPicPr/>
          <p:nvPr/>
        </p:nvPicPr>
        <p:blipFill>
          <a:blip r:embed="rId2"/>
          <a:stretch/>
        </p:blipFill>
        <p:spPr>
          <a:xfrm>
            <a:off x="5892840" y="1814760"/>
            <a:ext cx="951840" cy="951840"/>
          </a:xfrm>
          <a:prstGeom prst="rect">
            <a:avLst/>
          </a:prstGeom>
          <a:ln>
            <a:noFill/>
          </a:ln>
        </p:spPr>
      </p:pic>
      <p:sp>
        <p:nvSpPr>
          <p:cNvPr id="3231" name="CustomShape 39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90" name="CustomShape 1"/>
          <p:cNvSpPr/>
          <p:nvPr/>
        </p:nvSpPr>
        <p:spPr>
          <a:xfrm>
            <a:off x="5568395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91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92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93" name="CustomShape 4"/>
          <p:cNvSpPr/>
          <p:nvPr/>
        </p:nvSpPr>
        <p:spPr>
          <a:xfrm>
            <a:off x="1981080" y="41706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94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95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96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97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99" name="CustomShape 10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00" name="CustomShape 11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01" name="CustomShape 12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02" name="CustomShape 13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03" name="CustomShape 14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07" name="CustomShape 18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3209" name="CustomShape 20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Template</a:t>
            </a:r>
            <a:endParaRPr/>
          </a:p>
        </p:txBody>
      </p:sp>
      <p:sp>
        <p:nvSpPr>
          <p:cNvPr id="3213" name="CustomShape 24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прямоугольник</a:t>
            </a:r>
            <a:endParaRPr sz="1600" dirty="0"/>
          </a:p>
        </p:txBody>
      </p:sp>
      <p:sp>
        <p:nvSpPr>
          <p:cNvPr id="3214" name="CustomShape 25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круг</a:t>
            </a:r>
            <a:endParaRPr dirty="0"/>
          </a:p>
        </p:txBody>
      </p:sp>
      <p:sp>
        <p:nvSpPr>
          <p:cNvPr id="3215" name="CustomShape 26"/>
          <p:cNvSpPr/>
          <p:nvPr/>
        </p:nvSpPr>
        <p:spPr>
          <a:xfrm>
            <a:off x="3772080" y="5605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orange</a:t>
            </a:r>
            <a:endParaRPr/>
          </a:p>
        </p:txBody>
      </p:sp>
      <p:sp>
        <p:nvSpPr>
          <p:cNvPr id="3216" name="CustomShape 27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бриллиант</a:t>
            </a:r>
            <a:endParaRPr dirty="0"/>
          </a:p>
        </p:txBody>
      </p:sp>
      <p:sp>
        <p:nvSpPr>
          <p:cNvPr id="3217" name="CustomShape 28"/>
          <p:cNvSpPr/>
          <p:nvPr/>
        </p:nvSpPr>
        <p:spPr>
          <a:xfrm>
            <a:off x="7340760" y="2847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овал</a:t>
            </a:r>
            <a:endParaRPr dirty="0"/>
          </a:p>
        </p:txBody>
      </p:sp>
      <p:sp>
        <p:nvSpPr>
          <p:cNvPr id="3218" name="CustomShape 29"/>
          <p:cNvSpPr/>
          <p:nvPr/>
        </p:nvSpPr>
        <p:spPr>
          <a:xfrm>
            <a:off x="5562720" y="28195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пятиугольник</a:t>
            </a:r>
            <a:endParaRPr dirty="0"/>
          </a:p>
        </p:txBody>
      </p:sp>
      <p:sp>
        <p:nvSpPr>
          <p:cNvPr id="3219" name="CustomShape 30"/>
          <p:cNvSpPr/>
          <p:nvPr/>
        </p:nvSpPr>
        <p:spPr>
          <a:xfrm>
            <a:off x="3772080" y="28954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шестиугольник</a:t>
            </a:r>
            <a:endParaRPr sz="1600" dirty="0"/>
          </a:p>
        </p:txBody>
      </p:sp>
      <p:pic>
        <p:nvPicPr>
          <p:cNvPr id="3223" name="Picture 49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3228" name="CustomShape 36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сердечко</a:t>
            </a:r>
            <a:endParaRPr dirty="0"/>
          </a:p>
        </p:txBody>
      </p:sp>
      <p:sp>
        <p:nvSpPr>
          <p:cNvPr id="3235" name="CustomShape 43"/>
          <p:cNvSpPr/>
          <p:nvPr/>
        </p:nvSpPr>
        <p:spPr>
          <a:xfrm>
            <a:off x="1981080" y="14904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36" name="CustomShape 44"/>
          <p:cNvSpPr/>
          <p:nvPr/>
        </p:nvSpPr>
        <p:spPr>
          <a:xfrm>
            <a:off x="3772080" y="5562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37" name="CustomShape 45"/>
          <p:cNvSpPr/>
          <p:nvPr/>
        </p:nvSpPr>
        <p:spPr>
          <a:xfrm>
            <a:off x="1981080" y="14896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форма</a:t>
            </a:r>
            <a:endParaRPr dirty="0"/>
          </a:p>
        </p:txBody>
      </p:sp>
      <p:pic>
        <p:nvPicPr>
          <p:cNvPr id="3238" name="Picture 73"/>
          <p:cNvPicPr/>
          <p:nvPr/>
        </p:nvPicPr>
        <p:blipFill>
          <a:blip r:embed="rId5"/>
          <a:stretch/>
        </p:blipFill>
        <p:spPr>
          <a:xfrm>
            <a:off x="2362320" y="1784160"/>
            <a:ext cx="806040" cy="806040"/>
          </a:xfrm>
          <a:prstGeom prst="rect">
            <a:avLst/>
          </a:prstGeom>
          <a:ln>
            <a:noFill/>
          </a:ln>
        </p:spPr>
      </p:pic>
      <p:pic>
        <p:nvPicPr>
          <p:cNvPr id="3239" name="Picture 82"/>
          <p:cNvPicPr/>
          <p:nvPr/>
        </p:nvPicPr>
        <p:blipFill>
          <a:blip r:embed="rId6"/>
          <a:stretch/>
        </p:blipFill>
        <p:spPr>
          <a:xfrm>
            <a:off x="2362320" y="312408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3241" name="Picture 91"/>
          <p:cNvPicPr/>
          <p:nvPr/>
        </p:nvPicPr>
        <p:blipFill>
          <a:blip r:embed="rId7"/>
          <a:stretch/>
        </p:blipFill>
        <p:spPr>
          <a:xfrm>
            <a:off x="7684200" y="1727280"/>
            <a:ext cx="862920" cy="862920"/>
          </a:xfrm>
          <a:prstGeom prst="rect">
            <a:avLst/>
          </a:prstGeom>
          <a:ln>
            <a:noFill/>
          </a:ln>
        </p:spPr>
      </p:pic>
      <p:pic>
        <p:nvPicPr>
          <p:cNvPr id="3242" name="Picture 92"/>
          <p:cNvPicPr/>
          <p:nvPr/>
        </p:nvPicPr>
        <p:blipFill>
          <a:blip r:embed="rId8"/>
          <a:stretch/>
        </p:blipFill>
        <p:spPr>
          <a:xfrm>
            <a:off x="457200" y="3154680"/>
            <a:ext cx="1015200" cy="1015200"/>
          </a:xfrm>
          <a:prstGeom prst="rect">
            <a:avLst/>
          </a:prstGeom>
          <a:ln>
            <a:noFill/>
          </a:ln>
        </p:spPr>
      </p:pic>
      <p:pic>
        <p:nvPicPr>
          <p:cNvPr id="3243" name="Picture 93"/>
          <p:cNvPicPr/>
          <p:nvPr/>
        </p:nvPicPr>
        <p:blipFill>
          <a:blip r:embed="rId9"/>
          <a:stretch/>
        </p:blipFill>
        <p:spPr>
          <a:xfrm>
            <a:off x="4102200" y="1670400"/>
            <a:ext cx="939240" cy="939240"/>
          </a:xfrm>
          <a:prstGeom prst="rect">
            <a:avLst/>
          </a:prstGeom>
          <a:ln>
            <a:noFill/>
          </a:ln>
        </p:spPr>
      </p:pic>
      <p:pic>
        <p:nvPicPr>
          <p:cNvPr id="3244" name="Picture 97"/>
          <p:cNvPicPr/>
          <p:nvPr/>
        </p:nvPicPr>
        <p:blipFill>
          <a:blip r:embed="rId10"/>
          <a:stretch/>
        </p:blipFill>
        <p:spPr>
          <a:xfrm>
            <a:off x="533520" y="449568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3245" name="Picture 98"/>
          <p:cNvPicPr/>
          <p:nvPr/>
        </p:nvPicPr>
        <p:blipFill>
          <a:blip r:embed="rId11"/>
          <a:stretch/>
        </p:blipFill>
        <p:spPr>
          <a:xfrm>
            <a:off x="7684200" y="3009960"/>
            <a:ext cx="1000080" cy="1000080"/>
          </a:xfrm>
          <a:prstGeom prst="rect">
            <a:avLst/>
          </a:prstGeom>
          <a:ln>
            <a:noFill/>
          </a:ln>
        </p:spPr>
      </p:pic>
      <p:pic>
        <p:nvPicPr>
          <p:cNvPr id="3246" name="Picture 99"/>
          <p:cNvPicPr/>
          <p:nvPr/>
        </p:nvPicPr>
        <p:blipFill>
          <a:blip r:embed="rId12"/>
          <a:stretch/>
        </p:blipFill>
        <p:spPr>
          <a:xfrm>
            <a:off x="4160700" y="3140936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3247" name="Picture 100"/>
          <p:cNvPicPr/>
          <p:nvPr/>
        </p:nvPicPr>
        <p:blipFill>
          <a:blip r:embed="rId13"/>
          <a:stretch/>
        </p:blipFill>
        <p:spPr>
          <a:xfrm>
            <a:off x="5854680" y="3043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3248" name="CustomShape 46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линия</a:t>
            </a:r>
            <a:endParaRPr dirty="0"/>
          </a:p>
        </p:txBody>
      </p:sp>
      <p:sp>
        <p:nvSpPr>
          <p:cNvPr id="3249" name="CustomShape 47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кривая</a:t>
            </a:r>
            <a:endParaRPr dirty="0"/>
          </a:p>
        </p:txBody>
      </p:sp>
      <p:sp>
        <p:nvSpPr>
          <p:cNvPr id="3250" name="CustomShape 48"/>
          <p:cNvSpPr/>
          <p:nvPr/>
        </p:nvSpPr>
        <p:spPr>
          <a:xfrm>
            <a:off x="5568395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сфера</a:t>
            </a:r>
            <a:endParaRPr dirty="0"/>
          </a:p>
        </p:txBody>
      </p:sp>
      <p:sp>
        <p:nvSpPr>
          <p:cNvPr id="3251" name="CustomShape 49"/>
          <p:cNvSpPr/>
          <p:nvPr/>
        </p:nvSpPr>
        <p:spPr>
          <a:xfrm>
            <a:off x="19810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куб</a:t>
            </a:r>
            <a:endParaRPr dirty="0"/>
          </a:p>
        </p:txBody>
      </p:sp>
      <p:sp>
        <p:nvSpPr>
          <p:cNvPr id="3252" name="CustomShape 50"/>
          <p:cNvSpPr/>
          <p:nvPr/>
        </p:nvSpPr>
        <p:spPr>
          <a:xfrm>
            <a:off x="3772080" y="5605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цилиндр</a:t>
            </a:r>
            <a:endParaRPr dirty="0"/>
          </a:p>
        </p:txBody>
      </p:sp>
      <p:pic>
        <p:nvPicPr>
          <p:cNvPr id="3253" name="Picture 128"/>
          <p:cNvPicPr/>
          <p:nvPr/>
        </p:nvPicPr>
        <p:blipFill>
          <a:blip r:embed="rId14"/>
          <a:stretch/>
        </p:blipFill>
        <p:spPr>
          <a:xfrm>
            <a:off x="2324160" y="4401720"/>
            <a:ext cx="951840" cy="951840"/>
          </a:xfrm>
          <a:prstGeom prst="rect">
            <a:avLst/>
          </a:prstGeom>
          <a:ln>
            <a:noFill/>
          </a:ln>
        </p:spPr>
      </p:pic>
      <p:sp>
        <p:nvSpPr>
          <p:cNvPr id="3259" name="CustomShape 56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</a:t>
            </a:r>
          </a:p>
        </p:txBody>
      </p:sp>
      <p:sp>
        <p:nvSpPr>
          <p:cNvPr id="73" name="CustomShape 34"/>
          <p:cNvSpPr/>
          <p:nvPr/>
        </p:nvSpPr>
        <p:spPr>
          <a:xfrm>
            <a:off x="3772080" y="14904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звезда</a:t>
            </a:r>
            <a:endParaRPr dirty="0"/>
          </a:p>
        </p:txBody>
      </p:sp>
      <p:sp>
        <p:nvSpPr>
          <p:cNvPr id="74" name="CustomShape 41"/>
          <p:cNvSpPr/>
          <p:nvPr/>
        </p:nvSpPr>
        <p:spPr>
          <a:xfrm>
            <a:off x="556272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треугольник</a:t>
            </a:r>
            <a:endParaRPr dirty="0"/>
          </a:p>
        </p:txBody>
      </p:sp>
      <p:sp>
        <p:nvSpPr>
          <p:cNvPr id="75" name="CustomShape 42"/>
          <p:cNvSpPr/>
          <p:nvPr/>
        </p:nvSpPr>
        <p:spPr>
          <a:xfrm>
            <a:off x="7340040" y="14763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квадрат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35" y="5871492"/>
            <a:ext cx="707136" cy="676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20" y="5854788"/>
            <a:ext cx="780288" cy="786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74" y="5878096"/>
            <a:ext cx="512064" cy="707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0" y="4524480"/>
            <a:ext cx="999744" cy="585216"/>
          </a:xfrm>
          <a:prstGeom prst="rect">
            <a:avLst/>
          </a:prstGeom>
        </p:spPr>
      </p:pic>
      <p:sp>
        <p:nvSpPr>
          <p:cNvPr id="66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7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8" name="Picture 69"/>
          <p:cNvPicPr/>
          <p:nvPr/>
        </p:nvPicPr>
        <p:blipFill>
          <a:blip r:embed="rId19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9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0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1" name="Picture 70"/>
          <p:cNvPicPr/>
          <p:nvPr/>
        </p:nvPicPr>
        <p:blipFill>
          <a:blip r:embed="rId20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6" name="CustomShape 20">
            <a:extLst>
              <a:ext uri="{FF2B5EF4-FFF2-40B4-BE49-F238E27FC236}">
                <a16:creationId xmlns:a16="http://schemas.microsoft.com/office/drawing/2014/main" id="{D2C701AD-9A1B-4659-A8D2-336AC35F907E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7" name="Picture 69">
            <a:extLst>
              <a:ext uri="{FF2B5EF4-FFF2-40B4-BE49-F238E27FC236}">
                <a16:creationId xmlns:a16="http://schemas.microsoft.com/office/drawing/2014/main" id="{917F3CE6-A266-4B20-9540-87A56B776436}"/>
              </a:ext>
            </a:extLst>
          </p:cNvPr>
          <p:cNvPicPr/>
          <p:nvPr/>
        </p:nvPicPr>
        <p:blipFill>
          <a:blip r:embed="rId19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8" name="CustomShape 17">
            <a:extLst>
              <a:ext uri="{FF2B5EF4-FFF2-40B4-BE49-F238E27FC236}">
                <a16:creationId xmlns:a16="http://schemas.microsoft.com/office/drawing/2014/main" id="{F0DAF06F-7596-4653-839C-42B2A7F5BEA0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9" name="Picture 70">
            <a:extLst>
              <a:ext uri="{FF2B5EF4-FFF2-40B4-BE49-F238E27FC236}">
                <a16:creationId xmlns:a16="http://schemas.microsoft.com/office/drawing/2014/main" id="{5B5E32B5-4681-44D8-B344-DFD1BD6919AC}"/>
              </a:ext>
            </a:extLst>
          </p:cNvPr>
          <p:cNvPicPr/>
          <p:nvPr/>
        </p:nvPicPr>
        <p:blipFill>
          <a:blip r:embed="rId20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80" name="CustomShape 26">
            <a:extLst>
              <a:ext uri="{FF2B5EF4-FFF2-40B4-BE49-F238E27FC236}">
                <a16:creationId xmlns:a16="http://schemas.microsoft.com/office/drawing/2014/main" id="{696B744E-591C-4B42-9857-16FA5300C96F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81" name="CustomShape 44">
            <a:extLst>
              <a:ext uri="{FF2B5EF4-FFF2-40B4-BE49-F238E27FC236}">
                <a16:creationId xmlns:a16="http://schemas.microsoft.com/office/drawing/2014/main" id="{F7EC39A7-0E4B-46A7-AF2F-43369CCD51F1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53F3B176-BE00-45BF-B6F0-879F63817A5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09" y="4546554"/>
            <a:ext cx="1107945" cy="76372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CustomShape 1"/>
          <p:cNvSpPr/>
          <p:nvPr/>
        </p:nvSpPr>
        <p:spPr>
          <a:xfrm>
            <a:off x="152280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61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62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63" name="CustomShape 4"/>
          <p:cNvSpPr/>
          <p:nvPr/>
        </p:nvSpPr>
        <p:spPr>
          <a:xfrm>
            <a:off x="1981080" y="41706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64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65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66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67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68" name="CustomShape 9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69" name="CustomShape 10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70" name="CustomShape 11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71" name="CustomShape 12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72" name="CustomShape 13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76" name="CustomShape 17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3278" name="CustomShape 19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Template</a:t>
            </a:r>
            <a:endParaRPr/>
          </a:p>
        </p:txBody>
      </p:sp>
      <p:sp>
        <p:nvSpPr>
          <p:cNvPr id="3282" name="CustomShape 23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твердый</a:t>
            </a:r>
            <a:endParaRPr dirty="0"/>
          </a:p>
        </p:txBody>
      </p:sp>
      <p:sp>
        <p:nvSpPr>
          <p:cNvPr id="3283" name="CustomShape 24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быстрый</a:t>
            </a:r>
            <a:endParaRPr dirty="0"/>
          </a:p>
        </p:txBody>
      </p:sp>
      <p:sp>
        <p:nvSpPr>
          <p:cNvPr id="3284" name="CustomShape 25"/>
          <p:cNvSpPr/>
          <p:nvPr/>
        </p:nvSpPr>
        <p:spPr>
          <a:xfrm>
            <a:off x="3772080" y="5605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orange</a:t>
            </a:r>
            <a:endParaRPr/>
          </a:p>
        </p:txBody>
      </p:sp>
      <p:sp>
        <p:nvSpPr>
          <p:cNvPr id="3285" name="CustomShape 26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средний</a:t>
            </a:r>
            <a:endParaRPr dirty="0"/>
          </a:p>
        </p:txBody>
      </p:sp>
      <p:sp>
        <p:nvSpPr>
          <p:cNvPr id="3286" name="CustomShape 27"/>
          <p:cNvSpPr/>
          <p:nvPr/>
        </p:nvSpPr>
        <p:spPr>
          <a:xfrm>
            <a:off x="7340760" y="2847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тихий</a:t>
            </a:r>
            <a:endParaRPr dirty="0"/>
          </a:p>
        </p:txBody>
      </p:sp>
      <p:sp>
        <p:nvSpPr>
          <p:cNvPr id="3287" name="CustomShape 28"/>
          <p:cNvSpPr/>
          <p:nvPr/>
        </p:nvSpPr>
        <p:spPr>
          <a:xfrm>
            <a:off x="5562720" y="28195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громкий</a:t>
            </a:r>
            <a:endParaRPr dirty="0"/>
          </a:p>
        </p:txBody>
      </p:sp>
      <p:sp>
        <p:nvSpPr>
          <p:cNvPr id="3288" name="CustomShape 29"/>
          <p:cNvSpPr/>
          <p:nvPr/>
        </p:nvSpPr>
        <p:spPr>
          <a:xfrm>
            <a:off x="3772080" y="28954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медленный</a:t>
            </a:r>
            <a:endParaRPr dirty="0"/>
          </a:p>
        </p:txBody>
      </p:sp>
      <p:sp>
        <p:nvSpPr>
          <p:cNvPr id="3289" name="CustomShape 30"/>
          <p:cNvSpPr/>
          <p:nvPr/>
        </p:nvSpPr>
        <p:spPr>
          <a:xfrm>
            <a:off x="734004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pic>
        <p:nvPicPr>
          <p:cNvPr id="3292" name="Picture 49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3293" name="CustomShape 31"/>
          <p:cNvSpPr/>
          <p:nvPr/>
        </p:nvSpPr>
        <p:spPr>
          <a:xfrm>
            <a:off x="5562720" y="1534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shapes</a:t>
            </a:r>
            <a:endParaRPr/>
          </a:p>
        </p:txBody>
      </p:sp>
      <p:sp>
        <p:nvSpPr>
          <p:cNvPr id="3294" name="CustomShape 32"/>
          <p:cNvSpPr/>
          <p:nvPr/>
        </p:nvSpPr>
        <p:spPr>
          <a:xfrm>
            <a:off x="3772080" y="14904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colours</a:t>
            </a:r>
            <a:endParaRPr/>
          </a:p>
        </p:txBody>
      </p:sp>
      <p:sp>
        <p:nvSpPr>
          <p:cNvPr id="3296" name="CustomShape 34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большой</a:t>
            </a:r>
            <a:endParaRPr dirty="0"/>
          </a:p>
        </p:txBody>
      </p:sp>
      <p:sp>
        <p:nvSpPr>
          <p:cNvPr id="3297" name="CustomShape 35"/>
          <p:cNvSpPr/>
          <p:nvPr/>
        </p:nvSpPr>
        <p:spPr>
          <a:xfrm>
            <a:off x="7340760" y="14904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98" name="CustomShape 36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99" name="CustomShape 37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00" name="CustomShape 38"/>
          <p:cNvSpPr/>
          <p:nvPr/>
        </p:nvSpPr>
        <p:spPr>
          <a:xfrm>
            <a:off x="377208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мокрый</a:t>
            </a:r>
            <a:endParaRPr dirty="0"/>
          </a:p>
        </p:txBody>
      </p:sp>
      <p:sp>
        <p:nvSpPr>
          <p:cNvPr id="3301" name="CustomShape 39"/>
          <p:cNvSpPr/>
          <p:nvPr/>
        </p:nvSpPr>
        <p:spPr>
          <a:xfrm>
            <a:off x="556272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длинный</a:t>
            </a:r>
            <a:endParaRPr dirty="0"/>
          </a:p>
        </p:txBody>
      </p:sp>
      <p:sp>
        <p:nvSpPr>
          <p:cNvPr id="3302" name="CustomShape 40"/>
          <p:cNvSpPr/>
          <p:nvPr/>
        </p:nvSpPr>
        <p:spPr>
          <a:xfrm>
            <a:off x="7340040" y="14763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короткий</a:t>
            </a:r>
            <a:endParaRPr dirty="0"/>
          </a:p>
        </p:txBody>
      </p:sp>
      <p:sp>
        <p:nvSpPr>
          <p:cNvPr id="3303" name="CustomShape 41"/>
          <p:cNvSpPr/>
          <p:nvPr/>
        </p:nvSpPr>
        <p:spPr>
          <a:xfrm>
            <a:off x="1981080" y="14904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04" name="CustomShape 42"/>
          <p:cNvSpPr/>
          <p:nvPr/>
        </p:nvSpPr>
        <p:spPr>
          <a:xfrm>
            <a:off x="3772080" y="5562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05" name="CustomShape 43"/>
          <p:cNvSpPr/>
          <p:nvPr/>
        </p:nvSpPr>
        <p:spPr>
          <a:xfrm>
            <a:off x="1981080" y="14896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сухой</a:t>
            </a:r>
            <a:endParaRPr dirty="0"/>
          </a:p>
        </p:txBody>
      </p:sp>
      <p:sp>
        <p:nvSpPr>
          <p:cNvPr id="3306" name="CustomShape 44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маленький</a:t>
            </a:r>
            <a:endParaRPr dirty="0"/>
          </a:p>
        </p:txBody>
      </p:sp>
      <p:sp>
        <p:nvSpPr>
          <p:cNvPr id="3307" name="CustomShape 45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curve</a:t>
            </a:r>
            <a:endParaRPr/>
          </a:p>
        </p:txBody>
      </p:sp>
      <p:sp>
        <p:nvSpPr>
          <p:cNvPr id="3308" name="CustomShape 46"/>
          <p:cNvSpPr/>
          <p:nvPr/>
        </p:nvSpPr>
        <p:spPr>
          <a:xfrm>
            <a:off x="1522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мягкий</a:t>
            </a:r>
            <a:endParaRPr dirty="0"/>
          </a:p>
        </p:txBody>
      </p:sp>
      <p:sp>
        <p:nvSpPr>
          <p:cNvPr id="3309" name="CustomShape 47"/>
          <p:cNvSpPr/>
          <p:nvPr/>
        </p:nvSpPr>
        <p:spPr>
          <a:xfrm>
            <a:off x="19810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легкий</a:t>
            </a:r>
            <a:endParaRPr dirty="0"/>
          </a:p>
        </p:txBody>
      </p:sp>
      <p:sp>
        <p:nvSpPr>
          <p:cNvPr id="3310" name="CustomShape 48"/>
          <p:cNvSpPr/>
          <p:nvPr/>
        </p:nvSpPr>
        <p:spPr>
          <a:xfrm>
            <a:off x="3772080" y="5605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трудный</a:t>
            </a:r>
            <a:endParaRPr dirty="0"/>
          </a:p>
        </p:txBody>
      </p:sp>
      <p:sp>
        <p:nvSpPr>
          <p:cNvPr id="3311" name="CustomShape 49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старый</a:t>
            </a:r>
            <a:endParaRPr dirty="0"/>
          </a:p>
        </p:txBody>
      </p:sp>
      <p:sp>
        <p:nvSpPr>
          <p:cNvPr id="3312" name="CustomShape 50"/>
          <p:cNvSpPr/>
          <p:nvPr/>
        </p:nvSpPr>
        <p:spPr>
          <a:xfrm>
            <a:off x="556272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чистый</a:t>
            </a:r>
            <a:endParaRPr dirty="0"/>
          </a:p>
        </p:txBody>
      </p:sp>
      <p:pic>
        <p:nvPicPr>
          <p:cNvPr id="3313" name="Picture 108"/>
          <p:cNvPicPr/>
          <p:nvPr/>
        </p:nvPicPr>
        <p:blipFill>
          <a:blip r:embed="rId4"/>
          <a:stretch/>
        </p:blipFill>
        <p:spPr>
          <a:xfrm>
            <a:off x="2184480" y="1625760"/>
            <a:ext cx="1167840" cy="1167840"/>
          </a:xfrm>
          <a:prstGeom prst="rect">
            <a:avLst/>
          </a:prstGeom>
          <a:ln>
            <a:noFill/>
          </a:ln>
        </p:spPr>
      </p:pic>
      <p:pic>
        <p:nvPicPr>
          <p:cNvPr id="3314" name="Picture 109"/>
          <p:cNvPicPr/>
          <p:nvPr/>
        </p:nvPicPr>
        <p:blipFill>
          <a:blip r:embed="rId5"/>
          <a:stretch/>
        </p:blipFill>
        <p:spPr>
          <a:xfrm>
            <a:off x="4222440" y="1752480"/>
            <a:ext cx="806040" cy="806040"/>
          </a:xfrm>
          <a:prstGeom prst="rect">
            <a:avLst/>
          </a:prstGeom>
          <a:ln>
            <a:noFill/>
          </a:ln>
        </p:spPr>
      </p:pic>
      <p:pic>
        <p:nvPicPr>
          <p:cNvPr id="3315" name="Picture 113"/>
          <p:cNvPicPr/>
          <p:nvPr/>
        </p:nvPicPr>
        <p:blipFill>
          <a:blip r:embed="rId6"/>
          <a:stretch/>
        </p:blipFill>
        <p:spPr>
          <a:xfrm>
            <a:off x="5848200" y="1676520"/>
            <a:ext cx="1009080" cy="1009080"/>
          </a:xfrm>
          <a:prstGeom prst="rect">
            <a:avLst/>
          </a:prstGeom>
          <a:ln>
            <a:noFill/>
          </a:ln>
        </p:spPr>
      </p:pic>
      <p:pic>
        <p:nvPicPr>
          <p:cNvPr id="3316" name="Picture 115"/>
          <p:cNvPicPr/>
          <p:nvPr/>
        </p:nvPicPr>
        <p:blipFill>
          <a:blip r:embed="rId7"/>
          <a:stretch/>
        </p:blipFill>
        <p:spPr>
          <a:xfrm>
            <a:off x="7753320" y="1701000"/>
            <a:ext cx="951840" cy="951840"/>
          </a:xfrm>
          <a:prstGeom prst="rect">
            <a:avLst/>
          </a:prstGeom>
          <a:ln>
            <a:noFill/>
          </a:ln>
        </p:spPr>
      </p:pic>
      <p:pic>
        <p:nvPicPr>
          <p:cNvPr id="3317" name="Picture 116"/>
          <p:cNvPicPr/>
          <p:nvPr/>
        </p:nvPicPr>
        <p:blipFill>
          <a:blip r:embed="rId8"/>
          <a:stretch/>
        </p:blipFill>
        <p:spPr>
          <a:xfrm>
            <a:off x="609480" y="3186000"/>
            <a:ext cx="710640" cy="710640"/>
          </a:xfrm>
          <a:prstGeom prst="rect">
            <a:avLst/>
          </a:prstGeom>
          <a:ln>
            <a:noFill/>
          </a:ln>
        </p:spPr>
      </p:pic>
      <p:pic>
        <p:nvPicPr>
          <p:cNvPr id="3318" name="Picture 117"/>
          <p:cNvPicPr/>
          <p:nvPr/>
        </p:nvPicPr>
        <p:blipFill>
          <a:blip r:embed="rId9"/>
          <a:stretch/>
        </p:blipFill>
        <p:spPr>
          <a:xfrm>
            <a:off x="2082960" y="2929320"/>
            <a:ext cx="1269360" cy="1269360"/>
          </a:xfrm>
          <a:prstGeom prst="rect">
            <a:avLst/>
          </a:prstGeom>
          <a:ln>
            <a:noFill/>
          </a:ln>
        </p:spPr>
      </p:pic>
      <p:pic>
        <p:nvPicPr>
          <p:cNvPr id="3319" name="Picture 118"/>
          <p:cNvPicPr/>
          <p:nvPr/>
        </p:nvPicPr>
        <p:blipFill>
          <a:blip r:embed="rId10"/>
          <a:stretch/>
        </p:blipFill>
        <p:spPr>
          <a:xfrm>
            <a:off x="5969160" y="3124080"/>
            <a:ext cx="888120" cy="888120"/>
          </a:xfrm>
          <a:prstGeom prst="rect">
            <a:avLst/>
          </a:prstGeom>
          <a:ln>
            <a:noFill/>
          </a:ln>
        </p:spPr>
      </p:pic>
      <p:pic>
        <p:nvPicPr>
          <p:cNvPr id="3320" name="Picture 121"/>
          <p:cNvPicPr/>
          <p:nvPr/>
        </p:nvPicPr>
        <p:blipFill>
          <a:blip r:embed="rId11"/>
          <a:stretch/>
        </p:blipFill>
        <p:spPr>
          <a:xfrm>
            <a:off x="7651080" y="3124080"/>
            <a:ext cx="882360" cy="882360"/>
          </a:xfrm>
          <a:prstGeom prst="rect">
            <a:avLst/>
          </a:prstGeom>
          <a:ln>
            <a:noFill/>
          </a:ln>
        </p:spPr>
      </p:pic>
      <p:pic>
        <p:nvPicPr>
          <p:cNvPr id="3321" name="Picture 122"/>
          <p:cNvPicPr/>
          <p:nvPr/>
        </p:nvPicPr>
        <p:blipFill>
          <a:blip r:embed="rId12"/>
          <a:stretch/>
        </p:blipFill>
        <p:spPr>
          <a:xfrm>
            <a:off x="533520" y="441972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3322" name="Picture 124"/>
          <p:cNvPicPr/>
          <p:nvPr/>
        </p:nvPicPr>
        <p:blipFill>
          <a:blip r:embed="rId13"/>
          <a:stretch/>
        </p:blipFill>
        <p:spPr>
          <a:xfrm>
            <a:off x="2298600" y="4432320"/>
            <a:ext cx="901080" cy="901080"/>
          </a:xfrm>
          <a:prstGeom prst="rect">
            <a:avLst/>
          </a:prstGeom>
          <a:ln>
            <a:noFill/>
          </a:ln>
        </p:spPr>
      </p:pic>
      <p:sp>
        <p:nvSpPr>
          <p:cNvPr id="3323" name="CustomShape 5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24" name="CustomShape 52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новый</a:t>
            </a:r>
            <a:endParaRPr dirty="0"/>
          </a:p>
        </p:txBody>
      </p:sp>
      <p:pic>
        <p:nvPicPr>
          <p:cNvPr id="3325" name="Picture 129"/>
          <p:cNvPicPr/>
          <p:nvPr/>
        </p:nvPicPr>
        <p:blipFill>
          <a:blip r:embed="rId14"/>
          <a:stretch/>
        </p:blipFill>
        <p:spPr>
          <a:xfrm>
            <a:off x="5943600" y="4495680"/>
            <a:ext cx="862920" cy="862920"/>
          </a:xfrm>
          <a:prstGeom prst="rect">
            <a:avLst/>
          </a:prstGeom>
          <a:ln>
            <a:noFill/>
          </a:ln>
        </p:spPr>
      </p:pic>
      <p:pic>
        <p:nvPicPr>
          <p:cNvPr id="3326" name="Picture 134"/>
          <p:cNvPicPr/>
          <p:nvPr/>
        </p:nvPicPr>
        <p:blipFill>
          <a:blip r:embed="rId15"/>
          <a:stretch/>
        </p:blipFill>
        <p:spPr>
          <a:xfrm>
            <a:off x="7785720" y="4529520"/>
            <a:ext cx="761400" cy="761400"/>
          </a:xfrm>
          <a:prstGeom prst="rect">
            <a:avLst/>
          </a:prstGeom>
          <a:ln>
            <a:noFill/>
          </a:ln>
        </p:spPr>
      </p:pic>
      <p:pic>
        <p:nvPicPr>
          <p:cNvPr id="3327" name="Picture 136"/>
          <p:cNvPicPr/>
          <p:nvPr/>
        </p:nvPicPr>
        <p:blipFill>
          <a:blip r:embed="rId16"/>
          <a:stretch/>
        </p:blipFill>
        <p:spPr>
          <a:xfrm>
            <a:off x="533520" y="5905440"/>
            <a:ext cx="799560" cy="799560"/>
          </a:xfrm>
          <a:prstGeom prst="rect">
            <a:avLst/>
          </a:prstGeom>
          <a:ln>
            <a:noFill/>
          </a:ln>
        </p:spPr>
      </p:pic>
      <p:pic>
        <p:nvPicPr>
          <p:cNvPr id="3328" name="Picture 137"/>
          <p:cNvPicPr/>
          <p:nvPr/>
        </p:nvPicPr>
        <p:blipFill>
          <a:blip r:embed="rId17"/>
          <a:stretch/>
        </p:blipFill>
        <p:spPr>
          <a:xfrm>
            <a:off x="4114800" y="5911200"/>
            <a:ext cx="870120" cy="870120"/>
          </a:xfrm>
          <a:prstGeom prst="rect">
            <a:avLst/>
          </a:prstGeom>
          <a:ln>
            <a:noFill/>
          </a:ln>
        </p:spPr>
      </p:pic>
      <p:sp>
        <p:nvSpPr>
          <p:cNvPr id="3329" name="CustomShape 53"/>
          <p:cNvSpPr/>
          <p:nvPr/>
        </p:nvSpPr>
        <p:spPr>
          <a:xfrm>
            <a:off x="7340040" y="55422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30" name="CustomShape 54"/>
          <p:cNvSpPr/>
          <p:nvPr/>
        </p:nvSpPr>
        <p:spPr>
          <a:xfrm>
            <a:off x="734076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грязный</a:t>
            </a:r>
            <a:endParaRPr dirty="0"/>
          </a:p>
        </p:txBody>
      </p:sp>
      <p:pic>
        <p:nvPicPr>
          <p:cNvPr id="3331" name="Picture 140"/>
          <p:cNvPicPr/>
          <p:nvPr/>
        </p:nvPicPr>
        <p:blipFill>
          <a:blip r:embed="rId18"/>
          <a:stretch/>
        </p:blipFill>
        <p:spPr>
          <a:xfrm>
            <a:off x="7753320" y="5861160"/>
            <a:ext cx="843840" cy="843840"/>
          </a:xfrm>
          <a:prstGeom prst="rect">
            <a:avLst/>
          </a:prstGeom>
          <a:ln>
            <a:noFill/>
          </a:ln>
        </p:spPr>
      </p:pic>
      <p:pic>
        <p:nvPicPr>
          <p:cNvPr id="3332" name="Picture 141"/>
          <p:cNvPicPr/>
          <p:nvPr/>
        </p:nvPicPr>
        <p:blipFill>
          <a:blip r:embed="rId19"/>
          <a:stretch/>
        </p:blipFill>
        <p:spPr>
          <a:xfrm>
            <a:off x="5899320" y="5767200"/>
            <a:ext cx="957960" cy="957960"/>
          </a:xfrm>
          <a:prstGeom prst="rect">
            <a:avLst/>
          </a:prstGeom>
          <a:ln>
            <a:noFill/>
          </a:ln>
        </p:spPr>
      </p:pic>
      <p:pic>
        <p:nvPicPr>
          <p:cNvPr id="3333" name="Picture 142"/>
          <p:cNvPicPr/>
          <p:nvPr/>
        </p:nvPicPr>
        <p:blipFill>
          <a:blip r:embed="rId20"/>
          <a:stretch/>
        </p:blipFill>
        <p:spPr>
          <a:xfrm>
            <a:off x="3975120" y="4280040"/>
            <a:ext cx="1281960" cy="1281960"/>
          </a:xfrm>
          <a:prstGeom prst="rect">
            <a:avLst/>
          </a:prstGeom>
          <a:ln>
            <a:noFill/>
          </a:ln>
        </p:spPr>
      </p:pic>
      <p:pic>
        <p:nvPicPr>
          <p:cNvPr id="3334" name="Picture 143"/>
          <p:cNvPicPr/>
          <p:nvPr/>
        </p:nvPicPr>
        <p:blipFill>
          <a:blip r:embed="rId21"/>
          <a:stretch/>
        </p:blipFill>
        <p:spPr>
          <a:xfrm>
            <a:off x="2413080" y="5943600"/>
            <a:ext cx="710640" cy="710640"/>
          </a:xfrm>
          <a:prstGeom prst="rect">
            <a:avLst/>
          </a:prstGeom>
          <a:ln>
            <a:noFill/>
          </a:ln>
        </p:spPr>
      </p:pic>
      <p:pic>
        <p:nvPicPr>
          <p:cNvPr id="3335" name="Picture 144"/>
          <p:cNvPicPr/>
          <p:nvPr/>
        </p:nvPicPr>
        <p:blipFill>
          <a:blip r:embed="rId22"/>
          <a:stretch/>
        </p:blipFill>
        <p:spPr>
          <a:xfrm>
            <a:off x="4368960" y="3234240"/>
            <a:ext cx="659520" cy="659520"/>
          </a:xfrm>
          <a:prstGeom prst="rect">
            <a:avLst/>
          </a:prstGeom>
          <a:ln>
            <a:noFill/>
          </a:ln>
        </p:spPr>
      </p:pic>
      <p:sp>
        <p:nvSpPr>
          <p:cNvPr id="3336" name="CustomShape 55"/>
          <p:cNvSpPr/>
          <p:nvPr/>
        </p:nvSpPr>
        <p:spPr>
          <a:xfrm rot="16200000" flipV="1">
            <a:off x="4164480" y="3486960"/>
            <a:ext cx="464760" cy="348840"/>
          </a:xfrm>
          <a:prstGeom prst="curvedConnector3">
            <a:avLst>
              <a:gd name="adj1" fmla="val 14537"/>
            </a:avLst>
          </a:prstGeom>
          <a:noFill/>
          <a:ln w="38160">
            <a:solidFill>
              <a:srgbClr val="000000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37" name="CustomShape 56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opposites</a:t>
            </a:r>
          </a:p>
        </p:txBody>
      </p:sp>
      <p:sp>
        <p:nvSpPr>
          <p:cNvPr id="77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8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9" name="Picture 69"/>
          <p:cNvPicPr/>
          <p:nvPr/>
        </p:nvPicPr>
        <p:blipFill>
          <a:blip r:embed="rId23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0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1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82" name="Picture 70"/>
          <p:cNvPicPr/>
          <p:nvPr/>
        </p:nvPicPr>
        <p:blipFill>
          <a:blip r:embed="rId24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39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40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41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42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43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  <a:ea typeface="DejaVu Sans"/>
              </a:rPr>
              <a:t>C</a:t>
            </a:r>
            <a:endParaRPr/>
          </a:p>
        </p:txBody>
      </p:sp>
      <p:sp>
        <p:nvSpPr>
          <p:cNvPr id="3344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45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46" name="CustomShape 9"/>
          <p:cNvSpPr/>
          <p:nvPr/>
        </p:nvSpPr>
        <p:spPr>
          <a:xfrm>
            <a:off x="5591668" y="5525132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48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49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50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51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52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53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54" name="CustomShape 17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58" name="CustomShape 21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3360" name="CustomShape 23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погода</a:t>
            </a:r>
            <a:endParaRPr dirty="0"/>
          </a:p>
        </p:txBody>
      </p:sp>
      <p:sp>
        <p:nvSpPr>
          <p:cNvPr id="3361" name="CustomShape 24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дождь</a:t>
            </a:r>
            <a:endParaRPr dirty="0"/>
          </a:p>
        </p:txBody>
      </p:sp>
      <p:sp>
        <p:nvSpPr>
          <p:cNvPr id="3362" name="CustomShape 25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солнце</a:t>
            </a:r>
            <a:endParaRPr dirty="0"/>
          </a:p>
        </p:txBody>
      </p:sp>
      <p:sp>
        <p:nvSpPr>
          <p:cNvPr id="3363" name="CustomShape 26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снег</a:t>
            </a:r>
            <a:endParaRPr dirty="0"/>
          </a:p>
        </p:txBody>
      </p:sp>
      <p:sp>
        <p:nvSpPr>
          <p:cNvPr id="3364" name="CustomShape 27"/>
          <p:cNvSpPr/>
          <p:nvPr/>
        </p:nvSpPr>
        <p:spPr>
          <a:xfrm>
            <a:off x="111420" y="2855467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сейчас</a:t>
            </a:r>
            <a:endParaRPr dirty="0"/>
          </a:p>
        </p:txBody>
      </p:sp>
      <p:sp>
        <p:nvSpPr>
          <p:cNvPr id="3365" name="CustomShape 28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ветер</a:t>
            </a:r>
            <a:endParaRPr dirty="0"/>
          </a:p>
        </p:txBody>
      </p:sp>
      <p:sp>
        <p:nvSpPr>
          <p:cNvPr id="3366" name="CustomShape 29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облачно</a:t>
            </a:r>
            <a:endParaRPr dirty="0"/>
          </a:p>
        </p:txBody>
      </p:sp>
      <p:sp>
        <p:nvSpPr>
          <p:cNvPr id="3367" name="CustomShape 30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скользко</a:t>
            </a:r>
            <a:endParaRPr dirty="0"/>
          </a:p>
        </p:txBody>
      </p:sp>
      <p:sp>
        <p:nvSpPr>
          <p:cNvPr id="3368" name="CustomShape 31"/>
          <p:cNvSpPr/>
          <p:nvPr/>
        </p:nvSpPr>
        <p:spPr>
          <a:xfrm>
            <a:off x="5562720" y="28195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туман</a:t>
            </a:r>
            <a:endParaRPr dirty="0"/>
          </a:p>
        </p:txBody>
      </p:sp>
      <p:sp>
        <p:nvSpPr>
          <p:cNvPr id="3369" name="CustomShape 32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заморозок</a:t>
            </a:r>
            <a:endParaRPr dirty="0"/>
          </a:p>
        </p:txBody>
      </p:sp>
      <p:sp>
        <p:nvSpPr>
          <p:cNvPr id="3370" name="CustomShape 33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шторм</a:t>
            </a:r>
            <a:endParaRPr dirty="0"/>
          </a:p>
        </p:txBody>
      </p:sp>
      <p:sp>
        <p:nvSpPr>
          <p:cNvPr id="3372" name="CustomShape 35"/>
          <p:cNvSpPr/>
          <p:nvPr/>
        </p:nvSpPr>
        <p:spPr>
          <a:xfrm>
            <a:off x="1971868" y="5751932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pic>
        <p:nvPicPr>
          <p:cNvPr id="3376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3377" name="CustomShape 37"/>
          <p:cNvSpPr/>
          <p:nvPr/>
        </p:nvSpPr>
        <p:spPr>
          <a:xfrm>
            <a:off x="1971868" y="5525132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78" name="CustomShape 38"/>
          <p:cNvSpPr/>
          <p:nvPr/>
        </p:nvSpPr>
        <p:spPr>
          <a:xfrm>
            <a:off x="3800668" y="5525132"/>
            <a:ext cx="1599480" cy="1162800"/>
          </a:xfrm>
          <a:prstGeom prst="rect">
            <a:avLst/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79" name="CustomShape 39"/>
          <p:cNvSpPr/>
          <p:nvPr/>
        </p:nvSpPr>
        <p:spPr>
          <a:xfrm>
            <a:off x="3800668" y="552513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холодно</a:t>
            </a:r>
            <a:endParaRPr dirty="0"/>
          </a:p>
        </p:txBody>
      </p:sp>
      <p:sp>
        <p:nvSpPr>
          <p:cNvPr id="3380" name="CustomShape 40"/>
          <p:cNvSpPr/>
          <p:nvPr/>
        </p:nvSpPr>
        <p:spPr>
          <a:xfrm>
            <a:off x="1971868" y="551181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жарко</a:t>
            </a:r>
            <a:endParaRPr dirty="0"/>
          </a:p>
        </p:txBody>
      </p:sp>
      <p:pic>
        <p:nvPicPr>
          <p:cNvPr id="3381" name="Picture 95"/>
          <p:cNvPicPr/>
          <p:nvPr/>
        </p:nvPicPr>
        <p:blipFill>
          <a:blip r:embed="rId4"/>
          <a:stretch/>
        </p:blipFill>
        <p:spPr>
          <a:xfrm>
            <a:off x="2376868" y="5893772"/>
            <a:ext cx="839520" cy="839520"/>
          </a:xfrm>
          <a:prstGeom prst="rect">
            <a:avLst/>
          </a:prstGeom>
          <a:ln>
            <a:noFill/>
          </a:ln>
        </p:spPr>
      </p:pic>
      <p:pic>
        <p:nvPicPr>
          <p:cNvPr id="3382" name="Picture 96"/>
          <p:cNvPicPr/>
          <p:nvPr/>
        </p:nvPicPr>
        <p:blipFill>
          <a:blip r:embed="rId5"/>
          <a:srcRect l="55527" b="64179"/>
          <a:stretch/>
        </p:blipFill>
        <p:spPr>
          <a:xfrm>
            <a:off x="4210708" y="5751932"/>
            <a:ext cx="911160" cy="733320"/>
          </a:xfrm>
          <a:prstGeom prst="rect">
            <a:avLst/>
          </a:prstGeom>
          <a:ln>
            <a:noFill/>
          </a:ln>
        </p:spPr>
      </p:pic>
      <p:pic>
        <p:nvPicPr>
          <p:cNvPr id="3383" name="Picture 133"/>
          <p:cNvPicPr/>
          <p:nvPr/>
        </p:nvPicPr>
        <p:blipFill>
          <a:blip r:embed="rId6"/>
          <a:stretch/>
        </p:blipFill>
        <p:spPr>
          <a:xfrm>
            <a:off x="4162320" y="1800360"/>
            <a:ext cx="866160" cy="866160"/>
          </a:xfrm>
          <a:prstGeom prst="rect">
            <a:avLst/>
          </a:prstGeom>
          <a:ln>
            <a:noFill/>
          </a:ln>
        </p:spPr>
      </p:pic>
      <p:pic>
        <p:nvPicPr>
          <p:cNvPr id="3384" name="Picture 134"/>
          <p:cNvPicPr/>
          <p:nvPr/>
        </p:nvPicPr>
        <p:blipFill>
          <a:blip r:embed="rId7"/>
          <a:stretch/>
        </p:blipFill>
        <p:spPr>
          <a:xfrm>
            <a:off x="5935680" y="1752480"/>
            <a:ext cx="921600" cy="921600"/>
          </a:xfrm>
          <a:prstGeom prst="rect">
            <a:avLst/>
          </a:prstGeom>
          <a:ln>
            <a:noFill/>
          </a:ln>
        </p:spPr>
      </p:pic>
      <p:pic>
        <p:nvPicPr>
          <p:cNvPr id="3385" name="Picture 135"/>
          <p:cNvPicPr/>
          <p:nvPr/>
        </p:nvPicPr>
        <p:blipFill>
          <a:blip r:embed="rId8"/>
          <a:stretch/>
        </p:blipFill>
        <p:spPr>
          <a:xfrm>
            <a:off x="7628040" y="1739520"/>
            <a:ext cx="927000" cy="927000"/>
          </a:xfrm>
          <a:prstGeom prst="rect">
            <a:avLst/>
          </a:prstGeom>
          <a:ln>
            <a:noFill/>
          </a:ln>
        </p:spPr>
      </p:pic>
      <p:pic>
        <p:nvPicPr>
          <p:cNvPr id="3386" name="Picture 136"/>
          <p:cNvPicPr/>
          <p:nvPr/>
        </p:nvPicPr>
        <p:blipFill>
          <a:blip r:embed="rId9"/>
          <a:stretch/>
        </p:blipFill>
        <p:spPr>
          <a:xfrm>
            <a:off x="4143240" y="3152880"/>
            <a:ext cx="885240" cy="885240"/>
          </a:xfrm>
          <a:prstGeom prst="rect">
            <a:avLst/>
          </a:prstGeom>
          <a:ln>
            <a:noFill/>
          </a:ln>
        </p:spPr>
      </p:pic>
      <p:pic>
        <p:nvPicPr>
          <p:cNvPr id="3387" name="Picture 137"/>
          <p:cNvPicPr/>
          <p:nvPr/>
        </p:nvPicPr>
        <p:blipFill>
          <a:blip r:embed="rId10"/>
          <a:stretch/>
        </p:blipFill>
        <p:spPr>
          <a:xfrm>
            <a:off x="2346480" y="4419720"/>
            <a:ext cx="929160" cy="929160"/>
          </a:xfrm>
          <a:prstGeom prst="rect">
            <a:avLst/>
          </a:prstGeom>
          <a:ln>
            <a:noFill/>
          </a:ln>
        </p:spPr>
      </p:pic>
      <p:pic>
        <p:nvPicPr>
          <p:cNvPr id="3388" name="Picture 138"/>
          <p:cNvPicPr/>
          <p:nvPr/>
        </p:nvPicPr>
        <p:blipFill>
          <a:blip r:embed="rId11"/>
          <a:stretch/>
        </p:blipFill>
        <p:spPr>
          <a:xfrm>
            <a:off x="3048120" y="3124080"/>
            <a:ext cx="532800" cy="532800"/>
          </a:xfrm>
          <a:prstGeom prst="rect">
            <a:avLst/>
          </a:prstGeom>
          <a:ln>
            <a:noFill/>
          </a:ln>
        </p:spPr>
      </p:pic>
      <p:pic>
        <p:nvPicPr>
          <p:cNvPr id="3389" name="Picture 139"/>
          <p:cNvPicPr/>
          <p:nvPr/>
        </p:nvPicPr>
        <p:blipFill>
          <a:blip r:embed="rId12"/>
          <a:stretch/>
        </p:blipFill>
        <p:spPr>
          <a:xfrm>
            <a:off x="1956240" y="3120120"/>
            <a:ext cx="889920" cy="889920"/>
          </a:xfrm>
          <a:prstGeom prst="rect">
            <a:avLst/>
          </a:prstGeom>
          <a:ln>
            <a:noFill/>
          </a:ln>
        </p:spPr>
      </p:pic>
      <p:sp>
        <p:nvSpPr>
          <p:cNvPr id="3390" name="Line 41"/>
          <p:cNvSpPr/>
          <p:nvPr/>
        </p:nvSpPr>
        <p:spPr>
          <a:xfrm flipV="1">
            <a:off x="2514600" y="3421800"/>
            <a:ext cx="503280" cy="235800"/>
          </a:xfrm>
          <a:prstGeom prst="line">
            <a:avLst/>
          </a:prstGeom>
          <a:ln>
            <a:solidFill>
              <a:schemeClr val="tx1"/>
            </a:solidFill>
          </a:ln>
        </p:spPr>
      </p:sp>
      <p:sp>
        <p:nvSpPr>
          <p:cNvPr id="3391" name="Line 42"/>
          <p:cNvSpPr/>
          <p:nvPr/>
        </p:nvSpPr>
        <p:spPr>
          <a:xfrm flipV="1">
            <a:off x="2514600" y="3574440"/>
            <a:ext cx="655560" cy="235440"/>
          </a:xfrm>
          <a:prstGeom prst="line">
            <a:avLst/>
          </a:prstGeom>
          <a:ln>
            <a:solidFill>
              <a:schemeClr val="tx1"/>
            </a:solidFill>
          </a:ln>
        </p:spPr>
      </p:sp>
      <p:pic>
        <p:nvPicPr>
          <p:cNvPr id="3392" name="Picture 144"/>
          <p:cNvPicPr/>
          <p:nvPr/>
        </p:nvPicPr>
        <p:blipFill>
          <a:blip r:embed="rId5"/>
          <a:srcRect l="55527" b="64179"/>
          <a:stretch/>
        </p:blipFill>
        <p:spPr>
          <a:xfrm>
            <a:off x="304920" y="4495680"/>
            <a:ext cx="911160" cy="733320"/>
          </a:xfrm>
          <a:prstGeom prst="rect">
            <a:avLst/>
          </a:prstGeom>
          <a:ln>
            <a:noFill/>
          </a:ln>
        </p:spPr>
      </p:pic>
      <p:pic>
        <p:nvPicPr>
          <p:cNvPr id="3394" name="Picture 148"/>
          <p:cNvPicPr/>
          <p:nvPr/>
        </p:nvPicPr>
        <p:blipFill>
          <a:blip r:embed="rId7"/>
          <a:stretch/>
        </p:blipFill>
        <p:spPr>
          <a:xfrm>
            <a:off x="2001780" y="1800360"/>
            <a:ext cx="809280" cy="809280"/>
          </a:xfrm>
          <a:prstGeom prst="rect">
            <a:avLst/>
          </a:prstGeom>
          <a:ln>
            <a:noFill/>
          </a:ln>
        </p:spPr>
      </p:pic>
      <p:pic>
        <p:nvPicPr>
          <p:cNvPr id="3395" name="Picture 149"/>
          <p:cNvPicPr/>
          <p:nvPr/>
        </p:nvPicPr>
        <p:blipFill>
          <a:blip r:embed="rId6"/>
          <a:stretch/>
        </p:blipFill>
        <p:spPr>
          <a:xfrm>
            <a:off x="2817339" y="1790820"/>
            <a:ext cx="733680" cy="733680"/>
          </a:xfrm>
          <a:prstGeom prst="rect">
            <a:avLst/>
          </a:prstGeom>
          <a:ln>
            <a:noFill/>
          </a:ln>
        </p:spPr>
      </p:pic>
      <p:pic>
        <p:nvPicPr>
          <p:cNvPr id="3396" name="Picture 150"/>
          <p:cNvPicPr/>
          <p:nvPr/>
        </p:nvPicPr>
        <p:blipFill>
          <a:blip r:embed="rId8"/>
          <a:stretch/>
        </p:blipFill>
        <p:spPr>
          <a:xfrm>
            <a:off x="7391520" y="3111120"/>
            <a:ext cx="927000" cy="927000"/>
          </a:xfrm>
          <a:prstGeom prst="rect">
            <a:avLst/>
          </a:prstGeom>
          <a:ln>
            <a:noFill/>
          </a:ln>
        </p:spPr>
      </p:pic>
      <p:pic>
        <p:nvPicPr>
          <p:cNvPr id="3397" name="Picture 151"/>
          <p:cNvPicPr/>
          <p:nvPr/>
        </p:nvPicPr>
        <p:blipFill>
          <a:blip r:embed="rId13"/>
          <a:stretch/>
        </p:blipFill>
        <p:spPr>
          <a:xfrm>
            <a:off x="911160" y="4508280"/>
            <a:ext cx="840600" cy="840600"/>
          </a:xfrm>
          <a:prstGeom prst="rect">
            <a:avLst/>
          </a:prstGeom>
          <a:ln>
            <a:noFill/>
          </a:ln>
        </p:spPr>
      </p:pic>
      <p:pic>
        <p:nvPicPr>
          <p:cNvPr id="3399" name="Picture 153"/>
          <p:cNvPicPr/>
          <p:nvPr/>
        </p:nvPicPr>
        <p:blipFill>
          <a:blip r:embed="rId14"/>
          <a:stretch/>
        </p:blipFill>
        <p:spPr>
          <a:xfrm>
            <a:off x="457200" y="3142440"/>
            <a:ext cx="867600" cy="867600"/>
          </a:xfrm>
          <a:prstGeom prst="rect">
            <a:avLst/>
          </a:prstGeom>
          <a:ln>
            <a:noFill/>
          </a:ln>
        </p:spPr>
      </p:pic>
      <p:pic>
        <p:nvPicPr>
          <p:cNvPr id="3400" name="Picture 154"/>
          <p:cNvPicPr/>
          <p:nvPr/>
        </p:nvPicPr>
        <p:blipFill>
          <a:blip r:embed="rId5"/>
          <a:srcRect l="55527" b="64179"/>
          <a:stretch/>
        </p:blipFill>
        <p:spPr>
          <a:xfrm>
            <a:off x="8156160" y="3048120"/>
            <a:ext cx="911160" cy="733320"/>
          </a:xfrm>
          <a:prstGeom prst="rect">
            <a:avLst/>
          </a:prstGeom>
          <a:ln>
            <a:noFill/>
          </a:ln>
        </p:spPr>
      </p:pic>
      <p:sp>
        <p:nvSpPr>
          <p:cNvPr id="3401" name="CustomShape 45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880" y="3087741"/>
            <a:ext cx="1032264" cy="895815"/>
          </a:xfrm>
          <a:prstGeom prst="rect">
            <a:avLst/>
          </a:prstGeom>
        </p:spPr>
      </p:pic>
      <p:sp>
        <p:nvSpPr>
          <p:cNvPr id="66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7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9" name="Picture 69"/>
          <p:cNvPicPr/>
          <p:nvPr/>
        </p:nvPicPr>
        <p:blipFill>
          <a:blip r:embed="rId16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0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1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2" name="Picture 70"/>
          <p:cNvPicPr/>
          <p:nvPr/>
        </p:nvPicPr>
        <p:blipFill>
          <a:blip r:embed="rId17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3" name="CustomShape 20">
            <a:extLst>
              <a:ext uri="{FF2B5EF4-FFF2-40B4-BE49-F238E27FC236}">
                <a16:creationId xmlns:a16="http://schemas.microsoft.com/office/drawing/2014/main" id="{52F99B33-20F4-434C-B7BD-CC438AA4891B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4" name="Picture 69">
            <a:extLst>
              <a:ext uri="{FF2B5EF4-FFF2-40B4-BE49-F238E27FC236}">
                <a16:creationId xmlns:a16="http://schemas.microsoft.com/office/drawing/2014/main" id="{B7381643-ABB7-45AF-A26B-31BC09E75BC6}"/>
              </a:ext>
            </a:extLst>
          </p:cNvPr>
          <p:cNvPicPr/>
          <p:nvPr/>
        </p:nvPicPr>
        <p:blipFill>
          <a:blip r:embed="rId16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5" name="CustomShape 17">
            <a:extLst>
              <a:ext uri="{FF2B5EF4-FFF2-40B4-BE49-F238E27FC236}">
                <a16:creationId xmlns:a16="http://schemas.microsoft.com/office/drawing/2014/main" id="{ED6D4E21-D13E-4720-9E5B-C6E8E4B45F19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6" name="Picture 70">
            <a:extLst>
              <a:ext uri="{FF2B5EF4-FFF2-40B4-BE49-F238E27FC236}">
                <a16:creationId xmlns:a16="http://schemas.microsoft.com/office/drawing/2014/main" id="{0CE5ED78-C659-4DAC-B15F-84883E2595F6}"/>
              </a:ext>
            </a:extLst>
          </p:cNvPr>
          <p:cNvPicPr/>
          <p:nvPr/>
        </p:nvPicPr>
        <p:blipFill>
          <a:blip r:embed="rId17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7" name="CustomShape 26">
            <a:extLst>
              <a:ext uri="{FF2B5EF4-FFF2-40B4-BE49-F238E27FC236}">
                <a16:creationId xmlns:a16="http://schemas.microsoft.com/office/drawing/2014/main" id="{32C080F4-510F-4CE7-873D-98F4FE411B0A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8" name="CustomShape 44">
            <a:extLst>
              <a:ext uri="{FF2B5EF4-FFF2-40B4-BE49-F238E27FC236}">
                <a16:creationId xmlns:a16="http://schemas.microsoft.com/office/drawing/2014/main" id="{06B8DF02-E88F-4EB5-8591-8D1E0AF4EABE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5">
            <a:extLst>
              <a:ext uri="{FF2B5EF4-FFF2-40B4-BE49-F238E27FC236}">
                <a16:creationId xmlns:a16="http://schemas.microsoft.com/office/drawing/2014/main" id="{D5DCA72E-326D-4615-B59D-8CA53B6FC16E}"/>
              </a:ext>
            </a:extLst>
          </p:cNvPr>
          <p:cNvSpPr/>
          <p:nvPr/>
        </p:nvSpPr>
        <p:spPr>
          <a:xfrm>
            <a:off x="5563525" y="15010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02" name="CustomShape 1">
            <a:hlinkClick r:id="rId3" action="ppaction://hlinksldjump"/>
          </p:cNvPr>
          <p:cNvSpPr/>
          <p:nvPr/>
        </p:nvSpPr>
        <p:spPr>
          <a:xfrm>
            <a:off x="1981080" y="1503720"/>
            <a:ext cx="1599480" cy="1162800"/>
          </a:xfrm>
          <a:prstGeom prst="foldedCorner">
            <a:avLst>
              <a:gd name="adj" fmla="val 16653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03" name="CustomShape 2">
            <a:hlinkClick r:id="rId4" action="ppaction://hlinksldjump"/>
          </p:cNvPr>
          <p:cNvSpPr/>
          <p:nvPr/>
        </p:nvSpPr>
        <p:spPr>
          <a:xfrm>
            <a:off x="734004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04" name="CustomShape 3">
            <a:hlinkClick r:id="rId5" action="ppaction://hlinksldjump"/>
          </p:cNvPr>
          <p:cNvSpPr/>
          <p:nvPr/>
        </p:nvSpPr>
        <p:spPr>
          <a:xfrm>
            <a:off x="1981080" y="28548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05" name="CustomShape 4">
            <a:hlinkClick r:id="rId6" action="ppaction://hlinksldjump"/>
          </p:cNvPr>
          <p:cNvSpPr/>
          <p:nvPr/>
        </p:nvSpPr>
        <p:spPr>
          <a:xfrm>
            <a:off x="1981080" y="41706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06" name="CustomShape 5">
            <a:hlinkClick r:id="rId7" action="ppaction://hlinksldjump"/>
          </p:cNvPr>
          <p:cNvSpPr/>
          <p:nvPr/>
        </p:nvSpPr>
        <p:spPr>
          <a:xfrm>
            <a:off x="1774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07" name="CustomShape 6">
            <a:hlinkClick r:id="rId8" action="ppaction://hlinksldjump"/>
          </p:cNvPr>
          <p:cNvSpPr/>
          <p:nvPr/>
        </p:nvSpPr>
        <p:spPr>
          <a:xfrm>
            <a:off x="3772080" y="41706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08" name="CustomShape 7">
            <a:hlinkClick r:id="rId9" action="ppaction://hlinksldjump"/>
          </p:cNvPr>
          <p:cNvSpPr/>
          <p:nvPr/>
        </p:nvSpPr>
        <p:spPr>
          <a:xfrm>
            <a:off x="5562720" y="41706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09" name="CustomShape 8">
            <a:hlinkClick r:id="rId10" action="ppaction://hlinksldjump"/>
          </p:cNvPr>
          <p:cNvSpPr/>
          <p:nvPr/>
        </p:nvSpPr>
        <p:spPr>
          <a:xfrm>
            <a:off x="7340040" y="41706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10" name="CustomShape 9">
            <a:hlinkClick r:id="rId11" action="ppaction://hlinksldjump"/>
          </p:cNvPr>
          <p:cNvSpPr/>
          <p:nvPr/>
        </p:nvSpPr>
        <p:spPr>
          <a:xfrm>
            <a:off x="5562720" y="28548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11" name="CustomShape 10">
            <a:hlinkClick r:id="rId12" action="ppaction://hlinksldjump"/>
          </p:cNvPr>
          <p:cNvSpPr/>
          <p:nvPr/>
        </p:nvSpPr>
        <p:spPr>
          <a:xfrm>
            <a:off x="37720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14" name="CustomShape 13">
            <a:hlinkClick r:id="rId13" action="ppaction://hlinksldjump"/>
          </p:cNvPr>
          <p:cNvSpPr/>
          <p:nvPr/>
        </p:nvSpPr>
        <p:spPr>
          <a:xfrm>
            <a:off x="3772080" y="28548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15" name="CustomShape 14">
            <a:hlinkClick r:id="rId14" action="ppaction://hlinksldjump"/>
          </p:cNvPr>
          <p:cNvSpPr/>
          <p:nvPr/>
        </p:nvSpPr>
        <p:spPr>
          <a:xfrm>
            <a:off x="7340040" y="28195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17" name="CustomShape 16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sp>
        <p:nvSpPr>
          <p:cNvPr id="3419" name="CustomShape 18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художественные предметы</a:t>
            </a:r>
            <a:endParaRPr sz="1400" dirty="0"/>
          </a:p>
        </p:txBody>
      </p:sp>
      <p:sp>
        <p:nvSpPr>
          <p:cNvPr id="3421" name="CustomShape 20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мебель</a:t>
            </a:r>
            <a:endParaRPr dirty="0"/>
          </a:p>
        </p:txBody>
      </p:sp>
      <p:sp>
        <p:nvSpPr>
          <p:cNvPr id="3422" name="CustomShape 21"/>
          <p:cNvSpPr/>
          <p:nvPr/>
        </p:nvSpPr>
        <p:spPr>
          <a:xfrm>
            <a:off x="7340040" y="282445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кухня</a:t>
            </a:r>
            <a:endParaRPr dirty="0"/>
          </a:p>
        </p:txBody>
      </p:sp>
      <p:sp>
        <p:nvSpPr>
          <p:cNvPr id="3423" name="CustomShape 22"/>
          <p:cNvSpPr/>
          <p:nvPr/>
        </p:nvSpPr>
        <p:spPr>
          <a:xfrm>
            <a:off x="1981080" y="417060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офис</a:t>
            </a:r>
            <a:endParaRPr dirty="0"/>
          </a:p>
        </p:txBody>
      </p:sp>
      <p:sp>
        <p:nvSpPr>
          <p:cNvPr id="3424" name="CustomShape 23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спорт</a:t>
            </a:r>
            <a:endParaRPr dirty="0"/>
          </a:p>
        </p:txBody>
      </p:sp>
      <p:sp>
        <p:nvSpPr>
          <p:cNvPr id="3425" name="CustomShape 24"/>
          <p:cNvSpPr/>
          <p:nvPr/>
        </p:nvSpPr>
        <p:spPr>
          <a:xfrm>
            <a:off x="5562720" y="41706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в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спомогательные устройства</a:t>
            </a:r>
            <a:endParaRPr sz="1600" dirty="0"/>
          </a:p>
        </p:txBody>
      </p:sp>
      <p:sp>
        <p:nvSpPr>
          <p:cNvPr id="3426" name="CustomShape 25"/>
          <p:cNvSpPr/>
          <p:nvPr/>
        </p:nvSpPr>
        <p:spPr>
          <a:xfrm>
            <a:off x="734004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туалетные принадлежности</a:t>
            </a:r>
            <a:endParaRPr sz="1400" dirty="0"/>
          </a:p>
        </p:txBody>
      </p:sp>
      <p:sp>
        <p:nvSpPr>
          <p:cNvPr id="3427" name="CustomShape 26"/>
          <p:cNvSpPr/>
          <p:nvPr/>
        </p:nvSpPr>
        <p:spPr>
          <a:xfrm>
            <a:off x="3782478" y="5532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with</a:t>
            </a:r>
            <a:endParaRPr/>
          </a:p>
        </p:txBody>
      </p:sp>
      <p:sp>
        <p:nvSpPr>
          <p:cNvPr id="3428" name="CustomShape 27"/>
          <p:cNvSpPr/>
          <p:nvPr/>
        </p:nvSpPr>
        <p:spPr>
          <a:xfrm>
            <a:off x="5573478" y="5532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and</a:t>
            </a:r>
            <a:endParaRPr/>
          </a:p>
        </p:txBody>
      </p:sp>
      <p:sp>
        <p:nvSpPr>
          <p:cNvPr id="3432" name="CustomShape 29"/>
          <p:cNvSpPr/>
          <p:nvPr/>
        </p:nvSpPr>
        <p:spPr>
          <a:xfrm>
            <a:off x="734076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ча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сти тела</a:t>
            </a:r>
            <a:endParaRPr dirty="0"/>
          </a:p>
        </p:txBody>
      </p:sp>
      <p:sp>
        <p:nvSpPr>
          <p:cNvPr id="3433" name="CustomShape 30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компьютер</a:t>
            </a:r>
            <a:endParaRPr dirty="0"/>
          </a:p>
        </p:txBody>
      </p:sp>
      <p:pic>
        <p:nvPicPr>
          <p:cNvPr id="3434" name="Picture 134"/>
          <p:cNvPicPr/>
          <p:nvPr/>
        </p:nvPicPr>
        <p:blipFill>
          <a:blip r:embed="rId15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3435" name="CustomShape 31">
            <a:hlinkClick r:id="rId16" action="ppaction://hlinksldjump"/>
          </p:cNvPr>
          <p:cNvSpPr/>
          <p:nvPr/>
        </p:nvSpPr>
        <p:spPr>
          <a:xfrm>
            <a:off x="1978878" y="55321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36" name="CustomShape 32">
            <a:hlinkClick r:id="rId17" action="ppaction://hlinksldjump"/>
          </p:cNvPr>
          <p:cNvSpPr/>
          <p:nvPr/>
        </p:nvSpPr>
        <p:spPr>
          <a:xfrm>
            <a:off x="177480" y="41706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37" name="CustomShape 33">
            <a:hlinkClick r:id="rId18" action="ppaction://hlinksldjump"/>
          </p:cNvPr>
          <p:cNvSpPr/>
          <p:nvPr/>
        </p:nvSpPr>
        <p:spPr>
          <a:xfrm>
            <a:off x="188724" y="2828838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38" name="CustomShape 34">
            <a:hlinkClick r:id="rId19" action="ppaction://hlinksldjump"/>
          </p:cNvPr>
          <p:cNvSpPr/>
          <p:nvPr/>
        </p:nvSpPr>
        <p:spPr>
          <a:xfrm>
            <a:off x="3782478" y="555264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40" name="CustomShape 36"/>
          <p:cNvSpPr/>
          <p:nvPr/>
        </p:nvSpPr>
        <p:spPr>
          <a:xfrm>
            <a:off x="1774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деньги</a:t>
            </a:r>
            <a:endParaRPr dirty="0"/>
          </a:p>
        </p:txBody>
      </p:sp>
      <p:sp>
        <p:nvSpPr>
          <p:cNvPr id="3441" name="CustomShape 37"/>
          <p:cNvSpPr/>
          <p:nvPr/>
        </p:nvSpPr>
        <p:spPr>
          <a:xfrm>
            <a:off x="231840" y="28756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одежда</a:t>
            </a:r>
            <a:endParaRPr dirty="0"/>
          </a:p>
        </p:txBody>
      </p:sp>
      <p:sp>
        <p:nvSpPr>
          <p:cNvPr id="3442" name="CustomShape 38"/>
          <p:cNvSpPr/>
          <p:nvPr/>
        </p:nvSpPr>
        <p:spPr>
          <a:xfrm>
            <a:off x="1953678" y="55526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инструмент</a:t>
            </a:r>
            <a:endParaRPr dirty="0"/>
          </a:p>
        </p:txBody>
      </p:sp>
      <p:sp>
        <p:nvSpPr>
          <p:cNvPr id="3443" name="CustomShape 39"/>
          <p:cNvSpPr/>
          <p:nvPr/>
        </p:nvSpPr>
        <p:spPr>
          <a:xfrm>
            <a:off x="3782478" y="55526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транспорт</a:t>
            </a:r>
            <a:endParaRPr dirty="0"/>
          </a:p>
        </p:txBody>
      </p:sp>
      <p:sp>
        <p:nvSpPr>
          <p:cNvPr id="3444" name="CustomShape 40"/>
          <p:cNvSpPr/>
          <p:nvPr/>
        </p:nvSpPr>
        <p:spPr>
          <a:xfrm>
            <a:off x="19562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разное</a:t>
            </a:r>
            <a:endParaRPr dirty="0"/>
          </a:p>
        </p:txBody>
      </p:sp>
      <p:pic>
        <p:nvPicPr>
          <p:cNvPr id="3448" name="Picture 96"/>
          <p:cNvPicPr/>
          <p:nvPr/>
        </p:nvPicPr>
        <p:blipFill>
          <a:blip r:embed="rId20"/>
          <a:stretch/>
        </p:blipFill>
        <p:spPr>
          <a:xfrm>
            <a:off x="4038480" y="1676520"/>
            <a:ext cx="1065960" cy="1065960"/>
          </a:xfrm>
          <a:prstGeom prst="rect">
            <a:avLst/>
          </a:prstGeom>
          <a:ln>
            <a:noFill/>
          </a:ln>
        </p:spPr>
      </p:pic>
      <p:pic>
        <p:nvPicPr>
          <p:cNvPr id="3449" name="Picture 102"/>
          <p:cNvPicPr/>
          <p:nvPr/>
        </p:nvPicPr>
        <p:blipFill>
          <a:blip r:embed="rId21"/>
          <a:stretch/>
        </p:blipFill>
        <p:spPr>
          <a:xfrm>
            <a:off x="7639560" y="1778760"/>
            <a:ext cx="907200" cy="907200"/>
          </a:xfrm>
          <a:prstGeom prst="rect">
            <a:avLst/>
          </a:prstGeom>
          <a:ln>
            <a:noFill/>
          </a:ln>
        </p:spPr>
      </p:pic>
      <p:pic>
        <p:nvPicPr>
          <p:cNvPr id="3450" name="Picture 103"/>
          <p:cNvPicPr/>
          <p:nvPr/>
        </p:nvPicPr>
        <p:blipFill>
          <a:blip r:embed="rId22"/>
          <a:stretch/>
        </p:blipFill>
        <p:spPr>
          <a:xfrm>
            <a:off x="608040" y="3075280"/>
            <a:ext cx="902520" cy="902520"/>
          </a:xfrm>
          <a:prstGeom prst="rect">
            <a:avLst/>
          </a:prstGeom>
          <a:ln>
            <a:noFill/>
          </a:ln>
        </p:spPr>
      </p:pic>
      <p:pic>
        <p:nvPicPr>
          <p:cNvPr id="3451" name="Picture 104"/>
          <p:cNvPicPr/>
          <p:nvPr/>
        </p:nvPicPr>
        <p:blipFill>
          <a:blip r:embed="rId23"/>
          <a:stretch/>
        </p:blipFill>
        <p:spPr>
          <a:xfrm>
            <a:off x="569880" y="4456080"/>
            <a:ext cx="877320" cy="877320"/>
          </a:xfrm>
          <a:prstGeom prst="rect">
            <a:avLst/>
          </a:prstGeom>
          <a:ln>
            <a:noFill/>
          </a:ln>
        </p:spPr>
      </p:pic>
      <p:pic>
        <p:nvPicPr>
          <p:cNvPr id="3452" name="Picture 105"/>
          <p:cNvPicPr/>
          <p:nvPr/>
        </p:nvPicPr>
        <p:blipFill>
          <a:blip r:embed="rId24"/>
          <a:stretch/>
        </p:blipFill>
        <p:spPr>
          <a:xfrm>
            <a:off x="2362320" y="4419720"/>
            <a:ext cx="859680" cy="859680"/>
          </a:xfrm>
          <a:prstGeom prst="rect">
            <a:avLst/>
          </a:prstGeom>
          <a:ln>
            <a:noFill/>
          </a:ln>
        </p:spPr>
      </p:pic>
      <p:pic>
        <p:nvPicPr>
          <p:cNvPr id="3453" name="Picture 106"/>
          <p:cNvPicPr/>
          <p:nvPr/>
        </p:nvPicPr>
        <p:blipFill>
          <a:blip r:embed="rId25"/>
          <a:stretch/>
        </p:blipFill>
        <p:spPr>
          <a:xfrm>
            <a:off x="2362320" y="3115080"/>
            <a:ext cx="875520" cy="875520"/>
          </a:xfrm>
          <a:prstGeom prst="rect">
            <a:avLst/>
          </a:prstGeom>
          <a:ln>
            <a:noFill/>
          </a:ln>
        </p:spPr>
      </p:pic>
      <p:pic>
        <p:nvPicPr>
          <p:cNvPr id="3454" name="Picture 117"/>
          <p:cNvPicPr/>
          <p:nvPr/>
        </p:nvPicPr>
        <p:blipFill>
          <a:blip r:embed="rId26"/>
          <a:stretch/>
        </p:blipFill>
        <p:spPr>
          <a:xfrm>
            <a:off x="4114800" y="3115080"/>
            <a:ext cx="902520" cy="902520"/>
          </a:xfrm>
          <a:prstGeom prst="rect">
            <a:avLst/>
          </a:prstGeom>
          <a:ln>
            <a:noFill/>
          </a:ln>
        </p:spPr>
      </p:pic>
      <p:pic>
        <p:nvPicPr>
          <p:cNvPr id="3455" name="Picture 137"/>
          <p:cNvPicPr/>
          <p:nvPr/>
        </p:nvPicPr>
        <p:blipFill>
          <a:blip r:embed="rId27"/>
          <a:stretch/>
        </p:blipFill>
        <p:spPr>
          <a:xfrm>
            <a:off x="7639560" y="2978280"/>
            <a:ext cx="1038960" cy="1038960"/>
          </a:xfrm>
          <a:prstGeom prst="rect">
            <a:avLst/>
          </a:prstGeom>
          <a:ln>
            <a:noFill/>
          </a:ln>
        </p:spPr>
      </p:pic>
      <p:pic>
        <p:nvPicPr>
          <p:cNvPr id="3456" name="Picture 138"/>
          <p:cNvPicPr/>
          <p:nvPr/>
        </p:nvPicPr>
        <p:blipFill>
          <a:blip r:embed="rId28"/>
          <a:stretch/>
        </p:blipFill>
        <p:spPr>
          <a:xfrm>
            <a:off x="7816680" y="4636440"/>
            <a:ext cx="632520" cy="632520"/>
          </a:xfrm>
          <a:prstGeom prst="rect">
            <a:avLst/>
          </a:prstGeom>
          <a:ln>
            <a:noFill/>
          </a:ln>
        </p:spPr>
      </p:pic>
      <p:pic>
        <p:nvPicPr>
          <p:cNvPr id="3457" name="Picture 139"/>
          <p:cNvPicPr/>
          <p:nvPr/>
        </p:nvPicPr>
        <p:blipFill>
          <a:blip r:embed="rId29"/>
          <a:stretch/>
        </p:blipFill>
        <p:spPr>
          <a:xfrm>
            <a:off x="7411320" y="4509360"/>
            <a:ext cx="721440" cy="721440"/>
          </a:xfrm>
          <a:prstGeom prst="rect">
            <a:avLst/>
          </a:prstGeom>
          <a:ln>
            <a:noFill/>
          </a:ln>
        </p:spPr>
      </p:pic>
      <p:pic>
        <p:nvPicPr>
          <p:cNvPr id="3458" name="Picture 140"/>
          <p:cNvPicPr/>
          <p:nvPr/>
        </p:nvPicPr>
        <p:blipFill>
          <a:blip r:embed="rId30"/>
          <a:stretch/>
        </p:blipFill>
        <p:spPr>
          <a:xfrm>
            <a:off x="8251920" y="4543200"/>
            <a:ext cx="687600" cy="687600"/>
          </a:xfrm>
          <a:prstGeom prst="rect">
            <a:avLst/>
          </a:prstGeom>
          <a:ln>
            <a:noFill/>
          </a:ln>
        </p:spPr>
      </p:pic>
      <p:pic>
        <p:nvPicPr>
          <p:cNvPr id="3459" name="Picture 141"/>
          <p:cNvPicPr/>
          <p:nvPr/>
        </p:nvPicPr>
        <p:blipFill>
          <a:blip r:embed="rId31"/>
          <a:stretch/>
        </p:blipFill>
        <p:spPr>
          <a:xfrm>
            <a:off x="5647744" y="4596120"/>
            <a:ext cx="666000" cy="666000"/>
          </a:xfrm>
          <a:prstGeom prst="rect">
            <a:avLst/>
          </a:prstGeom>
          <a:ln>
            <a:noFill/>
          </a:ln>
        </p:spPr>
      </p:pic>
      <p:pic>
        <p:nvPicPr>
          <p:cNvPr id="3460" name="Picture 142"/>
          <p:cNvPicPr/>
          <p:nvPr/>
        </p:nvPicPr>
        <p:blipFill>
          <a:blip r:embed="rId32"/>
          <a:stretch/>
        </p:blipFill>
        <p:spPr>
          <a:xfrm>
            <a:off x="6398768" y="4636440"/>
            <a:ext cx="554040" cy="554040"/>
          </a:xfrm>
          <a:prstGeom prst="rect">
            <a:avLst/>
          </a:prstGeom>
          <a:ln>
            <a:noFill/>
          </a:ln>
        </p:spPr>
      </p:pic>
      <p:pic>
        <p:nvPicPr>
          <p:cNvPr id="3462" name="Picture 144"/>
          <p:cNvPicPr/>
          <p:nvPr/>
        </p:nvPicPr>
        <p:blipFill>
          <a:blip r:embed="rId33"/>
          <a:stretch/>
        </p:blipFill>
        <p:spPr>
          <a:xfrm>
            <a:off x="4150080" y="4588920"/>
            <a:ext cx="843120" cy="843120"/>
          </a:xfrm>
          <a:prstGeom prst="rect">
            <a:avLst/>
          </a:prstGeom>
          <a:ln>
            <a:noFill/>
          </a:ln>
        </p:spPr>
      </p:pic>
      <p:pic>
        <p:nvPicPr>
          <p:cNvPr id="3463" name="Picture 145"/>
          <p:cNvPicPr/>
          <p:nvPr/>
        </p:nvPicPr>
        <p:blipFill>
          <a:blip r:embed="rId34"/>
          <a:stretch/>
        </p:blipFill>
        <p:spPr>
          <a:xfrm>
            <a:off x="4602240" y="4373640"/>
            <a:ext cx="654840" cy="654840"/>
          </a:xfrm>
          <a:prstGeom prst="rect">
            <a:avLst/>
          </a:prstGeom>
          <a:ln>
            <a:noFill/>
          </a:ln>
        </p:spPr>
      </p:pic>
      <p:pic>
        <p:nvPicPr>
          <p:cNvPr id="3464" name="Picture 147"/>
          <p:cNvPicPr/>
          <p:nvPr/>
        </p:nvPicPr>
        <p:blipFill>
          <a:blip r:embed="rId35"/>
          <a:stretch/>
        </p:blipFill>
        <p:spPr>
          <a:xfrm>
            <a:off x="1922220" y="5790008"/>
            <a:ext cx="880200" cy="880200"/>
          </a:xfrm>
          <a:prstGeom prst="rect">
            <a:avLst/>
          </a:prstGeom>
          <a:ln>
            <a:noFill/>
          </a:ln>
        </p:spPr>
      </p:pic>
      <p:pic>
        <p:nvPicPr>
          <p:cNvPr id="3466" name="Picture 149"/>
          <p:cNvPicPr/>
          <p:nvPr/>
        </p:nvPicPr>
        <p:blipFill>
          <a:blip r:embed="rId36"/>
          <a:stretch/>
        </p:blipFill>
        <p:spPr>
          <a:xfrm>
            <a:off x="2635728" y="5899599"/>
            <a:ext cx="769320" cy="769320"/>
          </a:xfrm>
          <a:prstGeom prst="rect">
            <a:avLst/>
          </a:prstGeom>
          <a:ln>
            <a:noFill/>
          </a:ln>
        </p:spPr>
      </p:pic>
      <p:pic>
        <p:nvPicPr>
          <p:cNvPr id="3468" name="Picture 151"/>
          <p:cNvPicPr/>
          <p:nvPr/>
        </p:nvPicPr>
        <p:blipFill>
          <a:blip r:embed="rId37"/>
          <a:stretch/>
        </p:blipFill>
        <p:spPr>
          <a:xfrm>
            <a:off x="4715790" y="6006240"/>
            <a:ext cx="710640" cy="710640"/>
          </a:xfrm>
          <a:prstGeom prst="rect">
            <a:avLst/>
          </a:prstGeom>
          <a:ln>
            <a:noFill/>
          </a:ln>
        </p:spPr>
      </p:pic>
      <p:pic>
        <p:nvPicPr>
          <p:cNvPr id="3469" name="Picture 152"/>
          <p:cNvPicPr/>
          <p:nvPr/>
        </p:nvPicPr>
        <p:blipFill>
          <a:blip r:embed="rId38"/>
          <a:stretch/>
        </p:blipFill>
        <p:spPr>
          <a:xfrm>
            <a:off x="3753492" y="5630760"/>
            <a:ext cx="1001160" cy="1001160"/>
          </a:xfrm>
          <a:prstGeom prst="rect">
            <a:avLst/>
          </a:prstGeom>
          <a:ln>
            <a:noFill/>
          </a:ln>
        </p:spPr>
      </p:pic>
      <p:pic>
        <p:nvPicPr>
          <p:cNvPr id="3470" name="Picture 153"/>
          <p:cNvPicPr/>
          <p:nvPr/>
        </p:nvPicPr>
        <p:blipFill>
          <a:blip r:embed="rId39"/>
          <a:stretch/>
        </p:blipFill>
        <p:spPr>
          <a:xfrm>
            <a:off x="3845520" y="4367160"/>
            <a:ext cx="537840" cy="537840"/>
          </a:xfrm>
          <a:prstGeom prst="rect">
            <a:avLst/>
          </a:prstGeom>
          <a:ln>
            <a:noFill/>
          </a:ln>
        </p:spPr>
      </p:pic>
      <p:sp>
        <p:nvSpPr>
          <p:cNvPr id="3471" name="CustomShape 41"/>
          <p:cNvSpPr/>
          <p:nvPr/>
        </p:nvSpPr>
        <p:spPr>
          <a:xfrm>
            <a:off x="5562720" y="28396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игрушки</a:t>
            </a:r>
            <a:endParaRPr dirty="0"/>
          </a:p>
        </p:txBody>
      </p:sp>
      <p:pic>
        <p:nvPicPr>
          <p:cNvPr id="3472" name="Picture 89"/>
          <p:cNvPicPr/>
          <p:nvPr/>
        </p:nvPicPr>
        <p:blipFill>
          <a:blip r:embed="rId40"/>
          <a:stretch/>
        </p:blipFill>
        <p:spPr>
          <a:xfrm>
            <a:off x="5945040" y="3084120"/>
            <a:ext cx="861120" cy="861120"/>
          </a:xfrm>
          <a:prstGeom prst="rect">
            <a:avLst/>
          </a:prstGeom>
          <a:ln>
            <a:noFill/>
          </a:ln>
        </p:spPr>
      </p:pic>
      <p:sp>
        <p:nvSpPr>
          <p:cNvPr id="3474" name="CustomShape 43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здоровье</a:t>
            </a:r>
            <a:endParaRPr dirty="0"/>
          </a:p>
        </p:txBody>
      </p:sp>
      <p:sp>
        <p:nvSpPr>
          <p:cNvPr id="3475" name="CustomShape 44">
            <a:hlinkClick r:id="rId41" action="ppaction://hlinksldjump"/>
          </p:cNvPr>
          <p:cNvSpPr/>
          <p:nvPr/>
        </p:nvSpPr>
        <p:spPr>
          <a:xfrm>
            <a:off x="5573478" y="55321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76" name="CustomShape 45"/>
          <p:cNvSpPr/>
          <p:nvPr/>
        </p:nvSpPr>
        <p:spPr>
          <a:xfrm>
            <a:off x="5573478" y="55526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природа</a:t>
            </a:r>
            <a:endParaRPr dirty="0"/>
          </a:p>
        </p:txBody>
      </p:sp>
      <p:pic>
        <p:nvPicPr>
          <p:cNvPr id="3478" name="Picture 116"/>
          <p:cNvPicPr/>
          <p:nvPr/>
        </p:nvPicPr>
        <p:blipFill>
          <a:blip r:embed="rId42"/>
          <a:srcRect b="39609"/>
          <a:stretch/>
        </p:blipFill>
        <p:spPr>
          <a:xfrm>
            <a:off x="5766120" y="1841400"/>
            <a:ext cx="1148040" cy="692280"/>
          </a:xfrm>
          <a:prstGeom prst="rect">
            <a:avLst/>
          </a:prstGeom>
          <a:ln>
            <a:noFill/>
          </a:ln>
        </p:spPr>
      </p:pic>
      <p:pic>
        <p:nvPicPr>
          <p:cNvPr id="3480" name="Picture 119"/>
          <p:cNvPicPr/>
          <p:nvPr/>
        </p:nvPicPr>
        <p:blipFill>
          <a:blip r:embed="rId43"/>
          <a:stretch/>
        </p:blipFill>
        <p:spPr>
          <a:xfrm>
            <a:off x="5751498" y="5853600"/>
            <a:ext cx="621720" cy="621720"/>
          </a:xfrm>
          <a:prstGeom prst="rect">
            <a:avLst/>
          </a:prstGeom>
          <a:ln>
            <a:noFill/>
          </a:ln>
        </p:spPr>
      </p:pic>
      <p:pic>
        <p:nvPicPr>
          <p:cNvPr id="3481" name="Picture 120"/>
          <p:cNvPicPr/>
          <p:nvPr/>
        </p:nvPicPr>
        <p:blipFill>
          <a:blip r:embed="rId44"/>
          <a:stretch/>
        </p:blipFill>
        <p:spPr>
          <a:xfrm>
            <a:off x="6373218" y="5841540"/>
            <a:ext cx="678240" cy="678240"/>
          </a:xfrm>
          <a:prstGeom prst="rect">
            <a:avLst/>
          </a:prstGeom>
          <a:ln>
            <a:noFill/>
          </a:ln>
        </p:spPr>
      </p:pic>
      <p:sp>
        <p:nvSpPr>
          <p:cNvPr id="3482" name="CustomShape 47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</a:t>
            </a:r>
          </a:p>
        </p:txBody>
      </p:sp>
      <p:sp>
        <p:nvSpPr>
          <p:cNvPr id="82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84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86" name="Picture 69"/>
          <p:cNvPicPr/>
          <p:nvPr/>
        </p:nvPicPr>
        <p:blipFill>
          <a:blip r:embed="rId45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7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8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89" name="Picture 70"/>
          <p:cNvPicPr/>
          <p:nvPr/>
        </p:nvPicPr>
        <p:blipFill>
          <a:blip r:embed="rId46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90" name="CustomShape 20">
            <a:extLst>
              <a:ext uri="{FF2B5EF4-FFF2-40B4-BE49-F238E27FC236}">
                <a16:creationId xmlns:a16="http://schemas.microsoft.com/office/drawing/2014/main" id="{CDEDF9FE-FEEF-41BB-81E7-E2C5AE30D4E4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91" name="Picture 69">
            <a:extLst>
              <a:ext uri="{FF2B5EF4-FFF2-40B4-BE49-F238E27FC236}">
                <a16:creationId xmlns:a16="http://schemas.microsoft.com/office/drawing/2014/main" id="{8A33F277-C812-4D9D-ABF2-CC1ED41E778F}"/>
              </a:ext>
            </a:extLst>
          </p:cNvPr>
          <p:cNvPicPr/>
          <p:nvPr/>
        </p:nvPicPr>
        <p:blipFill>
          <a:blip r:embed="rId45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92" name="CustomShape 17">
            <a:extLst>
              <a:ext uri="{FF2B5EF4-FFF2-40B4-BE49-F238E27FC236}">
                <a16:creationId xmlns:a16="http://schemas.microsoft.com/office/drawing/2014/main" id="{FBCC49CC-08CE-41E9-A3D9-3913C0C532FF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93" name="Picture 70">
            <a:extLst>
              <a:ext uri="{FF2B5EF4-FFF2-40B4-BE49-F238E27FC236}">
                <a16:creationId xmlns:a16="http://schemas.microsoft.com/office/drawing/2014/main" id="{4B6E80EC-9ABD-4860-A8D8-78373141C511}"/>
              </a:ext>
            </a:extLst>
          </p:cNvPr>
          <p:cNvPicPr/>
          <p:nvPr/>
        </p:nvPicPr>
        <p:blipFill>
          <a:blip r:embed="rId46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94" name="CustomShape 26">
            <a:extLst>
              <a:ext uri="{FF2B5EF4-FFF2-40B4-BE49-F238E27FC236}">
                <a16:creationId xmlns:a16="http://schemas.microsoft.com/office/drawing/2014/main" id="{7E5636B3-ADD7-405F-B5AE-26FF5FD5F524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95" name="CustomShape 44">
            <a:extLst>
              <a:ext uri="{FF2B5EF4-FFF2-40B4-BE49-F238E27FC236}">
                <a16:creationId xmlns:a16="http://schemas.microsoft.com/office/drawing/2014/main" id="{5E1F7DA8-B92E-4AD9-AC1F-003BBF78E59D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B7225D67-745B-458A-A69D-8EF1685B4BC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94" y="1847351"/>
            <a:ext cx="1417011" cy="71920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84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85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86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sp>
        <p:nvSpPr>
          <p:cNvPr id="3487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88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89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91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92" name="CustomShape 10"/>
          <p:cNvSpPr/>
          <p:nvPr/>
        </p:nvSpPr>
        <p:spPr>
          <a:xfrm>
            <a:off x="197964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93" name="CustomShape 11"/>
          <p:cNvSpPr/>
          <p:nvPr/>
        </p:nvSpPr>
        <p:spPr>
          <a:xfrm>
            <a:off x="37702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94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95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96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97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98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99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00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04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3506" name="CustomShape 24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рисование</a:t>
            </a:r>
            <a:endParaRPr dirty="0"/>
          </a:p>
        </p:txBody>
      </p:sp>
      <p:sp>
        <p:nvSpPr>
          <p:cNvPr id="3507" name="CustomShape 25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краска</a:t>
            </a:r>
            <a:endParaRPr dirty="0"/>
          </a:p>
        </p:txBody>
      </p:sp>
      <p:sp>
        <p:nvSpPr>
          <p:cNvPr id="3508" name="CustomShape 26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блёстки</a:t>
            </a:r>
            <a:endParaRPr dirty="0"/>
          </a:p>
        </p:txBody>
      </p:sp>
      <p:sp>
        <p:nvSpPr>
          <p:cNvPr id="3509" name="CustomShape 27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губка</a:t>
            </a:r>
            <a:endParaRPr dirty="0"/>
          </a:p>
        </p:txBody>
      </p:sp>
      <p:sp>
        <p:nvSpPr>
          <p:cNvPr id="3510" name="CustomShape 28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лента</a:t>
            </a:r>
            <a:endParaRPr dirty="0"/>
          </a:p>
        </p:txBody>
      </p:sp>
      <p:sp>
        <p:nvSpPr>
          <p:cNvPr id="3511" name="CustomShape 29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ластик</a:t>
            </a:r>
            <a:endParaRPr dirty="0"/>
          </a:p>
        </p:txBody>
      </p:sp>
      <p:sp>
        <p:nvSpPr>
          <p:cNvPr id="3512" name="CustomShape 30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клей</a:t>
            </a:r>
            <a:endParaRPr dirty="0"/>
          </a:p>
        </p:txBody>
      </p:sp>
      <p:sp>
        <p:nvSpPr>
          <p:cNvPr id="3513" name="CustomShape 31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ручка</a:t>
            </a:r>
            <a:endParaRPr dirty="0"/>
          </a:p>
        </p:txBody>
      </p:sp>
      <p:sp>
        <p:nvSpPr>
          <p:cNvPr id="3514" name="CustomShape 32"/>
          <p:cNvSpPr/>
          <p:nvPr/>
        </p:nvSpPr>
        <p:spPr>
          <a:xfrm>
            <a:off x="556272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кисточка</a:t>
            </a:r>
            <a:endParaRPr dirty="0"/>
          </a:p>
        </p:txBody>
      </p:sp>
      <p:sp>
        <p:nvSpPr>
          <p:cNvPr id="3515" name="CustomShape 33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бумага</a:t>
            </a:r>
            <a:endParaRPr dirty="0"/>
          </a:p>
        </p:txBody>
      </p:sp>
      <p:sp>
        <p:nvSpPr>
          <p:cNvPr id="3516" name="CustomShape 34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карандаш</a:t>
            </a:r>
            <a:endParaRPr dirty="0"/>
          </a:p>
        </p:txBody>
      </p:sp>
      <p:sp>
        <p:nvSpPr>
          <p:cNvPr id="3517" name="CustomShape 35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ножницы</a:t>
            </a:r>
            <a:endParaRPr dirty="0"/>
          </a:p>
        </p:txBody>
      </p:sp>
      <p:sp>
        <p:nvSpPr>
          <p:cNvPr id="3518" name="CustomShape 36"/>
          <p:cNvSpPr/>
          <p:nvPr/>
        </p:nvSpPr>
        <p:spPr>
          <a:xfrm>
            <a:off x="5560920" y="55555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pic>
        <p:nvPicPr>
          <p:cNvPr id="3523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pic>
        <p:nvPicPr>
          <p:cNvPr id="3524" name="Picture 63"/>
          <p:cNvPicPr/>
          <p:nvPr/>
        </p:nvPicPr>
        <p:blipFill>
          <a:blip r:embed="rId4"/>
          <a:stretch/>
        </p:blipFill>
        <p:spPr>
          <a:xfrm>
            <a:off x="4222080" y="1796760"/>
            <a:ext cx="793440" cy="793440"/>
          </a:xfrm>
          <a:prstGeom prst="rect">
            <a:avLst/>
          </a:prstGeom>
          <a:ln>
            <a:noFill/>
          </a:ln>
        </p:spPr>
      </p:pic>
      <p:pic>
        <p:nvPicPr>
          <p:cNvPr id="3525" name="Picture 64"/>
          <p:cNvPicPr/>
          <p:nvPr/>
        </p:nvPicPr>
        <p:blipFill>
          <a:blip r:embed="rId5"/>
          <a:stretch/>
        </p:blipFill>
        <p:spPr>
          <a:xfrm>
            <a:off x="6095880" y="3251160"/>
            <a:ext cx="710640" cy="710640"/>
          </a:xfrm>
          <a:prstGeom prst="rect">
            <a:avLst/>
          </a:prstGeom>
          <a:ln>
            <a:noFill/>
          </a:ln>
        </p:spPr>
      </p:pic>
      <p:pic>
        <p:nvPicPr>
          <p:cNvPr id="3526" name="Picture 65"/>
          <p:cNvPicPr/>
          <p:nvPr/>
        </p:nvPicPr>
        <p:blipFill>
          <a:blip r:embed="rId6"/>
          <a:stretch/>
        </p:blipFill>
        <p:spPr>
          <a:xfrm>
            <a:off x="2286000" y="1727280"/>
            <a:ext cx="939240" cy="939240"/>
          </a:xfrm>
          <a:prstGeom prst="rect">
            <a:avLst/>
          </a:prstGeom>
          <a:ln>
            <a:noFill/>
          </a:ln>
        </p:spPr>
      </p:pic>
      <p:pic>
        <p:nvPicPr>
          <p:cNvPr id="3527" name="Picture 66"/>
          <p:cNvPicPr/>
          <p:nvPr/>
        </p:nvPicPr>
        <p:blipFill>
          <a:blip r:embed="rId7"/>
          <a:stretch/>
        </p:blipFill>
        <p:spPr>
          <a:xfrm>
            <a:off x="6093000" y="1873080"/>
            <a:ext cx="713520" cy="713520"/>
          </a:xfrm>
          <a:prstGeom prst="rect">
            <a:avLst/>
          </a:prstGeom>
          <a:ln>
            <a:noFill/>
          </a:ln>
        </p:spPr>
      </p:pic>
      <p:pic>
        <p:nvPicPr>
          <p:cNvPr id="3528" name="Picture 72"/>
          <p:cNvPicPr/>
          <p:nvPr/>
        </p:nvPicPr>
        <p:blipFill>
          <a:blip r:embed="rId8"/>
          <a:stretch/>
        </p:blipFill>
        <p:spPr>
          <a:xfrm>
            <a:off x="7711200" y="1828800"/>
            <a:ext cx="835920" cy="835920"/>
          </a:xfrm>
          <a:prstGeom prst="rect">
            <a:avLst/>
          </a:prstGeom>
          <a:ln>
            <a:noFill/>
          </a:ln>
        </p:spPr>
      </p:pic>
      <p:pic>
        <p:nvPicPr>
          <p:cNvPr id="3529" name="Picture 90"/>
          <p:cNvPicPr/>
          <p:nvPr/>
        </p:nvPicPr>
        <p:blipFill>
          <a:blip r:embed="rId9"/>
          <a:stretch/>
        </p:blipFill>
        <p:spPr>
          <a:xfrm>
            <a:off x="590400" y="3157560"/>
            <a:ext cx="804240" cy="804240"/>
          </a:xfrm>
          <a:prstGeom prst="rect">
            <a:avLst/>
          </a:prstGeom>
          <a:ln>
            <a:noFill/>
          </a:ln>
        </p:spPr>
      </p:pic>
      <p:pic>
        <p:nvPicPr>
          <p:cNvPr id="3530" name="Picture 104"/>
          <p:cNvPicPr/>
          <p:nvPr/>
        </p:nvPicPr>
        <p:blipFill>
          <a:blip r:embed="rId10"/>
          <a:stretch/>
        </p:blipFill>
        <p:spPr>
          <a:xfrm>
            <a:off x="4217040" y="3193560"/>
            <a:ext cx="708840" cy="708840"/>
          </a:xfrm>
          <a:prstGeom prst="rect">
            <a:avLst/>
          </a:prstGeom>
          <a:ln>
            <a:noFill/>
          </a:ln>
        </p:spPr>
      </p:pic>
      <p:pic>
        <p:nvPicPr>
          <p:cNvPr id="3531" name="Picture 105"/>
          <p:cNvPicPr/>
          <p:nvPr/>
        </p:nvPicPr>
        <p:blipFill>
          <a:blip r:embed="rId11"/>
          <a:stretch/>
        </p:blipFill>
        <p:spPr>
          <a:xfrm>
            <a:off x="4114800" y="4404240"/>
            <a:ext cx="1005120" cy="1005120"/>
          </a:xfrm>
          <a:prstGeom prst="rect">
            <a:avLst/>
          </a:prstGeom>
          <a:ln>
            <a:noFill/>
          </a:ln>
        </p:spPr>
      </p:pic>
      <p:pic>
        <p:nvPicPr>
          <p:cNvPr id="3532" name="Picture 106"/>
          <p:cNvPicPr/>
          <p:nvPr/>
        </p:nvPicPr>
        <p:blipFill>
          <a:blip r:embed="rId12"/>
          <a:stretch/>
        </p:blipFill>
        <p:spPr>
          <a:xfrm>
            <a:off x="7709040" y="3123720"/>
            <a:ext cx="838080" cy="838080"/>
          </a:xfrm>
          <a:prstGeom prst="rect">
            <a:avLst/>
          </a:prstGeom>
          <a:ln>
            <a:noFill/>
          </a:ln>
        </p:spPr>
      </p:pic>
      <p:pic>
        <p:nvPicPr>
          <p:cNvPr id="3533" name="Picture 107"/>
          <p:cNvPicPr/>
          <p:nvPr/>
        </p:nvPicPr>
        <p:blipFill>
          <a:blip r:embed="rId13"/>
          <a:stretch/>
        </p:blipFill>
        <p:spPr>
          <a:xfrm>
            <a:off x="5969160" y="4529520"/>
            <a:ext cx="755280" cy="755280"/>
          </a:xfrm>
          <a:prstGeom prst="rect">
            <a:avLst/>
          </a:prstGeom>
          <a:ln>
            <a:noFill/>
          </a:ln>
        </p:spPr>
      </p:pic>
      <p:pic>
        <p:nvPicPr>
          <p:cNvPr id="3534" name="Picture 108"/>
          <p:cNvPicPr/>
          <p:nvPr/>
        </p:nvPicPr>
        <p:blipFill>
          <a:blip r:embed="rId14"/>
          <a:stretch/>
        </p:blipFill>
        <p:spPr>
          <a:xfrm rot="5400000">
            <a:off x="436476" y="4404589"/>
            <a:ext cx="1001160" cy="1001160"/>
          </a:xfrm>
          <a:prstGeom prst="rect">
            <a:avLst/>
          </a:prstGeom>
          <a:ln>
            <a:noFill/>
          </a:ln>
        </p:spPr>
      </p:pic>
      <p:pic>
        <p:nvPicPr>
          <p:cNvPr id="3535" name="Picture 109"/>
          <p:cNvPicPr/>
          <p:nvPr/>
        </p:nvPicPr>
        <p:blipFill>
          <a:blip r:embed="rId15"/>
          <a:stretch/>
        </p:blipFill>
        <p:spPr>
          <a:xfrm rot="18706200">
            <a:off x="2446560" y="4445280"/>
            <a:ext cx="782280" cy="782280"/>
          </a:xfrm>
          <a:prstGeom prst="rect">
            <a:avLst/>
          </a:prstGeom>
          <a:ln>
            <a:noFill/>
          </a:ln>
        </p:spPr>
      </p:pic>
      <p:sp>
        <p:nvSpPr>
          <p:cNvPr id="3537" name="CustomShape 39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салфетки</a:t>
            </a:r>
            <a:endParaRPr dirty="0"/>
          </a:p>
        </p:txBody>
      </p:sp>
      <p:sp>
        <p:nvSpPr>
          <p:cNvPr id="3538" name="CustomShape 40">
            <a:hlinkClick r:id="rId16" action="ppaction://hlinksldjump"/>
          </p:cNvPr>
          <p:cNvSpPr/>
          <p:nvPr/>
        </p:nvSpPr>
        <p:spPr>
          <a:xfrm>
            <a:off x="5560920" y="55350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39" name="CustomShape 41"/>
          <p:cNvSpPr/>
          <p:nvPr/>
        </p:nvSpPr>
        <p:spPr>
          <a:xfrm>
            <a:off x="5536080" y="5544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материалы</a:t>
            </a:r>
            <a:endParaRPr dirty="0"/>
          </a:p>
        </p:txBody>
      </p:sp>
      <p:pic>
        <p:nvPicPr>
          <p:cNvPr id="3540" name="Picture 92"/>
          <p:cNvPicPr/>
          <p:nvPr/>
        </p:nvPicPr>
        <p:blipFill>
          <a:blip r:embed="rId17"/>
          <a:stretch/>
        </p:blipFill>
        <p:spPr>
          <a:xfrm>
            <a:off x="6439320" y="5782680"/>
            <a:ext cx="696240" cy="696240"/>
          </a:xfrm>
          <a:prstGeom prst="rect">
            <a:avLst/>
          </a:prstGeom>
          <a:ln>
            <a:noFill/>
          </a:ln>
        </p:spPr>
      </p:pic>
      <p:pic>
        <p:nvPicPr>
          <p:cNvPr id="3541" name="Picture 93"/>
          <p:cNvPicPr/>
          <p:nvPr/>
        </p:nvPicPr>
        <p:blipFill>
          <a:blip r:embed="rId18"/>
          <a:stretch/>
        </p:blipFill>
        <p:spPr>
          <a:xfrm>
            <a:off x="5536080" y="5717520"/>
            <a:ext cx="845640" cy="845640"/>
          </a:xfrm>
          <a:prstGeom prst="rect">
            <a:avLst/>
          </a:prstGeom>
          <a:ln>
            <a:noFill/>
          </a:ln>
        </p:spPr>
      </p:pic>
      <p:pic>
        <p:nvPicPr>
          <p:cNvPr id="3542" name="Picture 94"/>
          <p:cNvPicPr/>
          <p:nvPr/>
        </p:nvPicPr>
        <p:blipFill>
          <a:blip r:embed="rId19"/>
          <a:stretch/>
        </p:blipFill>
        <p:spPr>
          <a:xfrm>
            <a:off x="6155640" y="6098760"/>
            <a:ext cx="599040" cy="599040"/>
          </a:xfrm>
          <a:prstGeom prst="rect">
            <a:avLst/>
          </a:prstGeom>
          <a:ln>
            <a:noFill/>
          </a:ln>
        </p:spPr>
      </p:pic>
      <p:sp>
        <p:nvSpPr>
          <p:cNvPr id="3543" name="CustomShape 42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things</a:t>
            </a:r>
          </a:p>
        </p:txBody>
      </p:sp>
      <p:sp>
        <p:nvSpPr>
          <p:cNvPr id="63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5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6" name="Picture 69"/>
          <p:cNvPicPr/>
          <p:nvPr/>
        </p:nvPicPr>
        <p:blipFill>
          <a:blip r:embed="rId20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7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9" name="Picture 70"/>
          <p:cNvPicPr/>
          <p:nvPr/>
        </p:nvPicPr>
        <p:blipFill>
          <a:blip r:embed="rId21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0" name="CustomShape 20">
            <a:extLst>
              <a:ext uri="{FF2B5EF4-FFF2-40B4-BE49-F238E27FC236}">
                <a16:creationId xmlns:a16="http://schemas.microsoft.com/office/drawing/2014/main" id="{2B67AC51-7F23-40DE-8199-FEB6436AC492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1" name="Picture 69">
            <a:extLst>
              <a:ext uri="{FF2B5EF4-FFF2-40B4-BE49-F238E27FC236}">
                <a16:creationId xmlns:a16="http://schemas.microsoft.com/office/drawing/2014/main" id="{31C6186F-F85C-467E-91F7-CB1CB045D456}"/>
              </a:ext>
            </a:extLst>
          </p:cNvPr>
          <p:cNvPicPr/>
          <p:nvPr/>
        </p:nvPicPr>
        <p:blipFill>
          <a:blip r:embed="rId20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2" name="CustomShape 17">
            <a:extLst>
              <a:ext uri="{FF2B5EF4-FFF2-40B4-BE49-F238E27FC236}">
                <a16:creationId xmlns:a16="http://schemas.microsoft.com/office/drawing/2014/main" id="{D11A5DB8-E25B-4E31-8262-7EE188E56D69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3" name="Picture 70">
            <a:extLst>
              <a:ext uri="{FF2B5EF4-FFF2-40B4-BE49-F238E27FC236}">
                <a16:creationId xmlns:a16="http://schemas.microsoft.com/office/drawing/2014/main" id="{4B805884-1A61-4355-86DF-40B74AA20900}"/>
              </a:ext>
            </a:extLst>
          </p:cNvPr>
          <p:cNvPicPr/>
          <p:nvPr/>
        </p:nvPicPr>
        <p:blipFill>
          <a:blip r:embed="rId21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4" name="CustomShape 26">
            <a:extLst>
              <a:ext uri="{FF2B5EF4-FFF2-40B4-BE49-F238E27FC236}">
                <a16:creationId xmlns:a16="http://schemas.microsoft.com/office/drawing/2014/main" id="{0E2D05B4-6047-4B8F-ACA9-E48E579613A4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5" name="CustomShape 44">
            <a:extLst>
              <a:ext uri="{FF2B5EF4-FFF2-40B4-BE49-F238E27FC236}">
                <a16:creationId xmlns:a16="http://schemas.microsoft.com/office/drawing/2014/main" id="{90B19838-D8DB-4942-A6A4-47912EFFF98D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pic>
        <p:nvPicPr>
          <p:cNvPr id="6" name="Picture 5" descr="A picture containing building material&#10;&#10;Description automatically generated">
            <a:extLst>
              <a:ext uri="{FF2B5EF4-FFF2-40B4-BE49-F238E27FC236}">
                <a16:creationId xmlns:a16="http://schemas.microsoft.com/office/drawing/2014/main" id="{12658DAB-F91D-4494-AF46-02A2BE8F6E0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25" y="3284962"/>
            <a:ext cx="871315" cy="548929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" name="CustomShape 1">
            <a:hlinkClick r:id="rId2" action="ppaction://hlinksldjump"/>
          </p:cNvPr>
          <p:cNvSpPr/>
          <p:nvPr/>
        </p:nvSpPr>
        <p:spPr>
          <a:xfrm>
            <a:off x="19810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sp>
        <p:nvSpPr>
          <p:cNvPr id="3545" name="CustomShape 2">
            <a:hlinkClick r:id="rId3" action="ppaction://hlinksldjump"/>
          </p:cNvPr>
          <p:cNvSpPr/>
          <p:nvPr/>
        </p:nvSpPr>
        <p:spPr>
          <a:xfrm>
            <a:off x="37720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46" name="CustomShape 3">
            <a:hlinkClick r:id="rId4" action="ppaction://hlinksldjump"/>
          </p:cNvPr>
          <p:cNvSpPr/>
          <p:nvPr/>
        </p:nvSpPr>
        <p:spPr>
          <a:xfrm>
            <a:off x="556272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47" name="CustomShape 4">
            <a:hlinkClick r:id="rId5" action="ppaction://hlinksldjump"/>
          </p:cNvPr>
          <p:cNvSpPr/>
          <p:nvPr/>
        </p:nvSpPr>
        <p:spPr>
          <a:xfrm>
            <a:off x="734004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48" name="CustomShape 5">
            <a:hlinkClick r:id="rId6" action="ppaction://hlinksldjump"/>
          </p:cNvPr>
          <p:cNvSpPr/>
          <p:nvPr/>
        </p:nvSpPr>
        <p:spPr>
          <a:xfrm>
            <a:off x="1981080" y="28548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49" name="CustomShape 6">
            <a:hlinkClick r:id="rId7" action="ppaction://hlinksldjump"/>
          </p:cNvPr>
          <p:cNvSpPr/>
          <p:nvPr/>
        </p:nvSpPr>
        <p:spPr>
          <a:xfrm>
            <a:off x="3772080" y="28548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50" name="CustomShape 7">
            <a:hlinkClick r:id="rId8" action="ppaction://hlinksldjump"/>
          </p:cNvPr>
          <p:cNvSpPr/>
          <p:nvPr/>
        </p:nvSpPr>
        <p:spPr>
          <a:xfrm>
            <a:off x="5562720" y="28548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51" name="CustomShape 8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52" name="CustomShape 9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53" name="CustomShape 10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54" name="CustomShape 11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55" name="CustomShape 12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56" name="CustomShape 13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57" name="CustomShape 14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58" name="CustomShape 15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59" name="CustomShape 16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60" name="CustomShape 17">
            <a:hlinkClick r:id="rId9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64" name="CustomShape 21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3566" name="CustomShape 23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д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омашние питомцы</a:t>
            </a:r>
            <a:endParaRPr sz="1400" dirty="0"/>
          </a:p>
        </p:txBody>
      </p:sp>
      <p:sp>
        <p:nvSpPr>
          <p:cNvPr id="3567" name="CustomShape 24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д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омашний скот</a:t>
            </a:r>
            <a:endParaRPr sz="1600" dirty="0"/>
          </a:p>
        </p:txBody>
      </p:sp>
      <p:sp>
        <p:nvSpPr>
          <p:cNvPr id="3568" name="CustomShape 25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д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икие животные</a:t>
            </a:r>
            <a:endParaRPr sz="1600" dirty="0"/>
          </a:p>
        </p:txBody>
      </p:sp>
      <p:sp>
        <p:nvSpPr>
          <p:cNvPr id="3569" name="CustomShape 26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птицы</a:t>
            </a:r>
            <a:endParaRPr dirty="0"/>
          </a:p>
        </p:txBody>
      </p:sp>
      <p:sp>
        <p:nvSpPr>
          <p:cNvPr id="3570" name="CustomShape 27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насекомые</a:t>
            </a:r>
            <a:endParaRPr dirty="0"/>
          </a:p>
        </p:txBody>
      </p:sp>
      <p:pic>
        <p:nvPicPr>
          <p:cNvPr id="3577" name="Picture 91"/>
          <p:cNvPicPr/>
          <p:nvPr/>
        </p:nvPicPr>
        <p:blipFill>
          <a:blip r:embed="rId10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3578" name="CustomShape 32"/>
          <p:cNvSpPr/>
          <p:nvPr/>
        </p:nvSpPr>
        <p:spPr>
          <a:xfrm>
            <a:off x="734076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м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орские животные</a:t>
            </a:r>
            <a:endParaRPr sz="1600" dirty="0"/>
          </a:p>
        </p:txBody>
      </p:sp>
      <p:sp>
        <p:nvSpPr>
          <p:cNvPr id="3579" name="CustomShape 33"/>
          <p:cNvSpPr/>
          <p:nvPr/>
        </p:nvSpPr>
        <p:spPr>
          <a:xfrm>
            <a:off x="556272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у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ход за животными</a:t>
            </a:r>
            <a:endParaRPr sz="1400" dirty="0"/>
          </a:p>
        </p:txBody>
      </p:sp>
      <p:pic>
        <p:nvPicPr>
          <p:cNvPr id="3580" name="Picture 72"/>
          <p:cNvPicPr/>
          <p:nvPr/>
        </p:nvPicPr>
        <p:blipFill>
          <a:blip r:embed="rId11"/>
          <a:stretch/>
        </p:blipFill>
        <p:spPr>
          <a:xfrm>
            <a:off x="3772080" y="3193920"/>
            <a:ext cx="843840" cy="843840"/>
          </a:xfrm>
          <a:prstGeom prst="rect">
            <a:avLst/>
          </a:prstGeom>
          <a:ln>
            <a:noFill/>
          </a:ln>
        </p:spPr>
      </p:pic>
      <p:pic>
        <p:nvPicPr>
          <p:cNvPr id="3582" name="Picture 96"/>
          <p:cNvPicPr/>
          <p:nvPr/>
        </p:nvPicPr>
        <p:blipFill>
          <a:blip r:embed="rId12"/>
          <a:stretch/>
        </p:blipFill>
        <p:spPr>
          <a:xfrm>
            <a:off x="4515120" y="3159085"/>
            <a:ext cx="767160" cy="767160"/>
          </a:xfrm>
          <a:prstGeom prst="rect">
            <a:avLst/>
          </a:prstGeom>
          <a:ln>
            <a:noFill/>
          </a:ln>
        </p:spPr>
      </p:pic>
      <p:pic>
        <p:nvPicPr>
          <p:cNvPr id="3583" name="Picture 102"/>
          <p:cNvPicPr/>
          <p:nvPr/>
        </p:nvPicPr>
        <p:blipFill>
          <a:blip r:embed="rId13"/>
          <a:stretch/>
        </p:blipFill>
        <p:spPr>
          <a:xfrm>
            <a:off x="8178480" y="1868040"/>
            <a:ext cx="721800" cy="721800"/>
          </a:xfrm>
          <a:prstGeom prst="rect">
            <a:avLst/>
          </a:prstGeom>
          <a:ln>
            <a:noFill/>
          </a:ln>
        </p:spPr>
      </p:pic>
      <p:pic>
        <p:nvPicPr>
          <p:cNvPr id="3584" name="Picture 103"/>
          <p:cNvPicPr/>
          <p:nvPr/>
        </p:nvPicPr>
        <p:blipFill>
          <a:blip r:embed="rId14"/>
          <a:stretch/>
        </p:blipFill>
        <p:spPr>
          <a:xfrm>
            <a:off x="7391520" y="1828800"/>
            <a:ext cx="901800" cy="901800"/>
          </a:xfrm>
          <a:prstGeom prst="rect">
            <a:avLst/>
          </a:prstGeom>
          <a:ln>
            <a:noFill/>
          </a:ln>
        </p:spPr>
      </p:pic>
      <p:sp>
        <p:nvSpPr>
          <p:cNvPr id="3585" name="CustomShape 34"/>
          <p:cNvSpPr/>
          <p:nvPr/>
        </p:nvSpPr>
        <p:spPr>
          <a:xfrm>
            <a:off x="734076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586" name="Picture 107"/>
          <p:cNvPicPr/>
          <p:nvPr/>
        </p:nvPicPr>
        <p:blipFill>
          <a:blip r:embed="rId15"/>
          <a:stretch/>
        </p:blipFill>
        <p:spPr>
          <a:xfrm>
            <a:off x="2838240" y="1676520"/>
            <a:ext cx="708840" cy="708120"/>
          </a:xfrm>
          <a:prstGeom prst="rect">
            <a:avLst/>
          </a:prstGeom>
          <a:ln>
            <a:noFill/>
          </a:ln>
        </p:spPr>
      </p:pic>
      <p:pic>
        <p:nvPicPr>
          <p:cNvPr id="3587" name="Picture 108"/>
          <p:cNvPicPr/>
          <p:nvPr/>
        </p:nvPicPr>
        <p:blipFill>
          <a:blip r:embed="rId16"/>
          <a:stretch/>
        </p:blipFill>
        <p:spPr>
          <a:xfrm>
            <a:off x="1972080" y="1768087"/>
            <a:ext cx="944640" cy="944640"/>
          </a:xfrm>
          <a:prstGeom prst="rect">
            <a:avLst/>
          </a:prstGeom>
          <a:ln>
            <a:noFill/>
          </a:ln>
        </p:spPr>
      </p:pic>
      <p:pic>
        <p:nvPicPr>
          <p:cNvPr id="3588" name="Picture 109"/>
          <p:cNvPicPr/>
          <p:nvPr/>
        </p:nvPicPr>
        <p:blipFill>
          <a:blip r:embed="rId17"/>
          <a:stretch/>
        </p:blipFill>
        <p:spPr>
          <a:xfrm>
            <a:off x="2925720" y="2207700"/>
            <a:ext cx="493200" cy="493200"/>
          </a:xfrm>
          <a:prstGeom prst="rect">
            <a:avLst/>
          </a:prstGeom>
          <a:ln>
            <a:noFill/>
          </a:ln>
        </p:spPr>
      </p:pic>
      <p:pic>
        <p:nvPicPr>
          <p:cNvPr id="3589" name="Picture 110"/>
          <p:cNvPicPr/>
          <p:nvPr/>
        </p:nvPicPr>
        <p:blipFill>
          <a:blip r:embed="rId18"/>
          <a:stretch/>
        </p:blipFill>
        <p:spPr>
          <a:xfrm>
            <a:off x="4430880" y="1839960"/>
            <a:ext cx="826200" cy="826200"/>
          </a:xfrm>
          <a:prstGeom prst="rect">
            <a:avLst/>
          </a:prstGeom>
          <a:ln>
            <a:noFill/>
          </a:ln>
        </p:spPr>
      </p:pic>
      <p:pic>
        <p:nvPicPr>
          <p:cNvPr id="3590" name="Picture 111"/>
          <p:cNvPicPr/>
          <p:nvPr/>
        </p:nvPicPr>
        <p:blipFill>
          <a:blip r:embed="rId19"/>
          <a:stretch/>
        </p:blipFill>
        <p:spPr>
          <a:xfrm>
            <a:off x="3852720" y="1783080"/>
            <a:ext cx="826200" cy="826200"/>
          </a:xfrm>
          <a:prstGeom prst="rect">
            <a:avLst/>
          </a:prstGeom>
          <a:ln>
            <a:noFill/>
          </a:ln>
        </p:spPr>
      </p:pic>
      <p:pic>
        <p:nvPicPr>
          <p:cNvPr id="3591" name="Picture 112"/>
          <p:cNvPicPr/>
          <p:nvPr/>
        </p:nvPicPr>
        <p:blipFill>
          <a:blip r:embed="rId20"/>
          <a:stretch/>
        </p:blipFill>
        <p:spPr>
          <a:xfrm>
            <a:off x="6208560" y="1682820"/>
            <a:ext cx="936720" cy="936720"/>
          </a:xfrm>
          <a:prstGeom prst="rect">
            <a:avLst/>
          </a:prstGeom>
          <a:ln>
            <a:noFill/>
          </a:ln>
        </p:spPr>
      </p:pic>
      <p:pic>
        <p:nvPicPr>
          <p:cNvPr id="3592" name="Picture 113"/>
          <p:cNvPicPr/>
          <p:nvPr/>
        </p:nvPicPr>
        <p:blipFill>
          <a:blip r:embed="rId21"/>
          <a:stretch/>
        </p:blipFill>
        <p:spPr>
          <a:xfrm>
            <a:off x="5519192" y="1783080"/>
            <a:ext cx="775440" cy="775440"/>
          </a:xfrm>
          <a:prstGeom prst="rect">
            <a:avLst/>
          </a:prstGeom>
          <a:ln>
            <a:noFill/>
          </a:ln>
        </p:spPr>
      </p:pic>
      <p:pic>
        <p:nvPicPr>
          <p:cNvPr id="3594" name="Picture 115"/>
          <p:cNvPicPr/>
          <p:nvPr/>
        </p:nvPicPr>
        <p:blipFill>
          <a:blip r:embed="rId22"/>
          <a:stretch/>
        </p:blipFill>
        <p:spPr>
          <a:xfrm>
            <a:off x="5562720" y="3211560"/>
            <a:ext cx="786600" cy="786600"/>
          </a:xfrm>
          <a:prstGeom prst="rect">
            <a:avLst/>
          </a:prstGeom>
          <a:ln>
            <a:noFill/>
          </a:ln>
        </p:spPr>
      </p:pic>
      <p:pic>
        <p:nvPicPr>
          <p:cNvPr id="3595" name="Picture 116"/>
          <p:cNvPicPr/>
          <p:nvPr/>
        </p:nvPicPr>
        <p:blipFill>
          <a:blip r:embed="rId23"/>
          <a:stretch/>
        </p:blipFill>
        <p:spPr>
          <a:xfrm>
            <a:off x="6229080" y="3165480"/>
            <a:ext cx="845280" cy="844560"/>
          </a:xfrm>
          <a:prstGeom prst="rect">
            <a:avLst/>
          </a:prstGeom>
          <a:ln>
            <a:noFill/>
          </a:ln>
        </p:spPr>
      </p:pic>
      <p:pic>
        <p:nvPicPr>
          <p:cNvPr id="3596" name="Picture 117"/>
          <p:cNvPicPr/>
          <p:nvPr/>
        </p:nvPicPr>
        <p:blipFill>
          <a:blip r:embed="rId24"/>
          <a:stretch/>
        </p:blipFill>
        <p:spPr>
          <a:xfrm>
            <a:off x="2088360" y="3072060"/>
            <a:ext cx="608760" cy="608760"/>
          </a:xfrm>
          <a:prstGeom prst="rect">
            <a:avLst/>
          </a:prstGeom>
          <a:ln>
            <a:noFill/>
          </a:ln>
        </p:spPr>
      </p:pic>
      <p:pic>
        <p:nvPicPr>
          <p:cNvPr id="3597" name="Picture 118"/>
          <p:cNvPicPr/>
          <p:nvPr/>
        </p:nvPicPr>
        <p:blipFill>
          <a:blip r:embed="rId25"/>
          <a:stretch/>
        </p:blipFill>
        <p:spPr>
          <a:xfrm>
            <a:off x="2925720" y="3173548"/>
            <a:ext cx="540000" cy="540000"/>
          </a:xfrm>
          <a:prstGeom prst="rect">
            <a:avLst/>
          </a:prstGeom>
          <a:ln>
            <a:noFill/>
          </a:ln>
        </p:spPr>
      </p:pic>
      <p:pic>
        <p:nvPicPr>
          <p:cNvPr id="3598" name="Picture 119"/>
          <p:cNvPicPr/>
          <p:nvPr/>
        </p:nvPicPr>
        <p:blipFill>
          <a:blip r:embed="rId26"/>
          <a:stretch/>
        </p:blipFill>
        <p:spPr>
          <a:xfrm>
            <a:off x="2438280" y="3429000"/>
            <a:ext cx="614520" cy="614520"/>
          </a:xfrm>
          <a:prstGeom prst="rect">
            <a:avLst/>
          </a:prstGeom>
          <a:ln>
            <a:noFill/>
          </a:ln>
        </p:spPr>
      </p:pic>
      <p:sp>
        <p:nvSpPr>
          <p:cNvPr id="3599" name="CustomShape 35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animals</a:t>
            </a:r>
          </a:p>
        </p:txBody>
      </p:sp>
      <p:sp>
        <p:nvSpPr>
          <p:cNvPr id="57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58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1" name="Picture 69"/>
          <p:cNvPicPr/>
          <p:nvPr/>
        </p:nvPicPr>
        <p:blipFill>
          <a:blip r:embed="rId27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2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4" name="Picture 70"/>
          <p:cNvPicPr/>
          <p:nvPr/>
        </p:nvPicPr>
        <p:blipFill>
          <a:blip r:embed="rId28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5" name="CustomShape 20">
            <a:extLst>
              <a:ext uri="{FF2B5EF4-FFF2-40B4-BE49-F238E27FC236}">
                <a16:creationId xmlns:a16="http://schemas.microsoft.com/office/drawing/2014/main" id="{384E02BD-0138-4EA1-979D-7725C217F94A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66" name="Picture 69">
            <a:extLst>
              <a:ext uri="{FF2B5EF4-FFF2-40B4-BE49-F238E27FC236}">
                <a16:creationId xmlns:a16="http://schemas.microsoft.com/office/drawing/2014/main" id="{4F1FDC02-AF84-4409-A317-28ABFF4FE435}"/>
              </a:ext>
            </a:extLst>
          </p:cNvPr>
          <p:cNvPicPr/>
          <p:nvPr/>
        </p:nvPicPr>
        <p:blipFill>
          <a:blip r:embed="rId27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7" name="CustomShape 17">
            <a:extLst>
              <a:ext uri="{FF2B5EF4-FFF2-40B4-BE49-F238E27FC236}">
                <a16:creationId xmlns:a16="http://schemas.microsoft.com/office/drawing/2014/main" id="{FF2B056F-DA56-435D-888E-267A960EF268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68" name="Picture 70">
            <a:extLst>
              <a:ext uri="{FF2B5EF4-FFF2-40B4-BE49-F238E27FC236}">
                <a16:creationId xmlns:a16="http://schemas.microsoft.com/office/drawing/2014/main" id="{C0136BB3-3108-4877-91CC-0F9AF7E50A02}"/>
              </a:ext>
            </a:extLst>
          </p:cNvPr>
          <p:cNvPicPr/>
          <p:nvPr/>
        </p:nvPicPr>
        <p:blipFill>
          <a:blip r:embed="rId28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9" name="CustomShape 26">
            <a:extLst>
              <a:ext uri="{FF2B5EF4-FFF2-40B4-BE49-F238E27FC236}">
                <a16:creationId xmlns:a16="http://schemas.microsoft.com/office/drawing/2014/main" id="{B131447D-C559-4588-95CB-99E0CEB482E1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0" name="CustomShape 44">
            <a:extLst>
              <a:ext uri="{FF2B5EF4-FFF2-40B4-BE49-F238E27FC236}">
                <a16:creationId xmlns:a16="http://schemas.microsoft.com/office/drawing/2014/main" id="{8BA1E7C8-75B9-4E65-A7E3-2A92E9DCECF7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01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02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03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04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05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06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07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08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09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10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11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12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13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14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15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16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17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21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3623" name="CustomShape 24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м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орские животные</a:t>
            </a:r>
            <a:endParaRPr sz="1400" dirty="0"/>
          </a:p>
        </p:txBody>
      </p:sp>
      <p:sp>
        <p:nvSpPr>
          <p:cNvPr id="3624" name="CustomShape 25"/>
          <p:cNvSpPr/>
          <p:nvPr/>
        </p:nvSpPr>
        <p:spPr>
          <a:xfrm>
            <a:off x="39751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рыба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	</a:t>
            </a:r>
            <a:endParaRPr dirty="0"/>
          </a:p>
        </p:txBody>
      </p:sp>
      <p:sp>
        <p:nvSpPr>
          <p:cNvPr id="3625" name="CustomShape 26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кит</a:t>
            </a:r>
            <a:endParaRPr dirty="0"/>
          </a:p>
        </p:txBody>
      </p:sp>
      <p:sp>
        <p:nvSpPr>
          <p:cNvPr id="3626" name="CustomShape 27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краб</a:t>
            </a:r>
            <a:endParaRPr dirty="0"/>
          </a:p>
        </p:txBody>
      </p:sp>
      <p:sp>
        <p:nvSpPr>
          <p:cNvPr id="3627" name="CustomShape 28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дельфин</a:t>
            </a:r>
            <a:endParaRPr dirty="0"/>
          </a:p>
        </p:txBody>
      </p:sp>
      <p:sp>
        <p:nvSpPr>
          <p:cNvPr id="3628" name="CustomShape 29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медуза</a:t>
            </a:r>
            <a:endParaRPr dirty="0"/>
          </a:p>
        </p:txBody>
      </p:sp>
      <p:sp>
        <p:nvSpPr>
          <p:cNvPr id="3629" name="CustomShape 30"/>
          <p:cNvSpPr/>
          <p:nvPr/>
        </p:nvSpPr>
        <p:spPr>
          <a:xfrm>
            <a:off x="5562720" y="28195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т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ропическая рыбка</a:t>
            </a:r>
            <a:endParaRPr sz="1400" dirty="0"/>
          </a:p>
        </p:txBody>
      </p:sp>
      <p:pic>
        <p:nvPicPr>
          <p:cNvPr id="3636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pic>
        <p:nvPicPr>
          <p:cNvPr id="3637" name="Picture 71"/>
          <p:cNvPicPr/>
          <p:nvPr/>
        </p:nvPicPr>
        <p:blipFill>
          <a:blip r:embed="rId4"/>
          <a:stretch/>
        </p:blipFill>
        <p:spPr>
          <a:xfrm>
            <a:off x="5943600" y="3124080"/>
            <a:ext cx="931320" cy="931320"/>
          </a:xfrm>
          <a:prstGeom prst="rect">
            <a:avLst/>
          </a:prstGeom>
          <a:ln>
            <a:noFill/>
          </a:ln>
        </p:spPr>
      </p:pic>
      <p:pic>
        <p:nvPicPr>
          <p:cNvPr id="3638" name="Picture 92"/>
          <p:cNvPicPr/>
          <p:nvPr/>
        </p:nvPicPr>
        <p:blipFill>
          <a:blip r:embed="rId5"/>
          <a:stretch/>
        </p:blipFill>
        <p:spPr>
          <a:xfrm>
            <a:off x="4082760" y="1828800"/>
            <a:ext cx="945720" cy="945720"/>
          </a:xfrm>
          <a:prstGeom prst="rect">
            <a:avLst/>
          </a:prstGeom>
          <a:ln>
            <a:noFill/>
          </a:ln>
        </p:spPr>
      </p:pic>
      <p:pic>
        <p:nvPicPr>
          <p:cNvPr id="3639" name="Picture 93"/>
          <p:cNvPicPr/>
          <p:nvPr/>
        </p:nvPicPr>
        <p:blipFill>
          <a:blip r:embed="rId6"/>
          <a:stretch/>
        </p:blipFill>
        <p:spPr>
          <a:xfrm>
            <a:off x="5943600" y="182880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3640" name="Picture 94"/>
          <p:cNvPicPr/>
          <p:nvPr/>
        </p:nvPicPr>
        <p:blipFill>
          <a:blip r:embed="rId7"/>
          <a:stretch/>
        </p:blipFill>
        <p:spPr>
          <a:xfrm>
            <a:off x="457200" y="3015720"/>
            <a:ext cx="1098360" cy="1098360"/>
          </a:xfrm>
          <a:prstGeom prst="rect">
            <a:avLst/>
          </a:prstGeom>
          <a:ln>
            <a:noFill/>
          </a:ln>
        </p:spPr>
      </p:pic>
      <p:pic>
        <p:nvPicPr>
          <p:cNvPr id="3641" name="Picture 95"/>
          <p:cNvPicPr/>
          <p:nvPr/>
        </p:nvPicPr>
        <p:blipFill>
          <a:blip r:embed="rId8"/>
          <a:stretch/>
        </p:blipFill>
        <p:spPr>
          <a:xfrm>
            <a:off x="2743200" y="1792080"/>
            <a:ext cx="721800" cy="721800"/>
          </a:xfrm>
          <a:prstGeom prst="rect">
            <a:avLst/>
          </a:prstGeom>
          <a:ln>
            <a:noFill/>
          </a:ln>
        </p:spPr>
      </p:pic>
      <p:pic>
        <p:nvPicPr>
          <p:cNvPr id="3642" name="Picture 97"/>
          <p:cNvPicPr/>
          <p:nvPr/>
        </p:nvPicPr>
        <p:blipFill>
          <a:blip r:embed="rId8"/>
          <a:stretch/>
        </p:blipFill>
        <p:spPr>
          <a:xfrm>
            <a:off x="2286000" y="3200400"/>
            <a:ext cx="956520" cy="956520"/>
          </a:xfrm>
          <a:prstGeom prst="rect">
            <a:avLst/>
          </a:prstGeom>
          <a:ln>
            <a:noFill/>
          </a:ln>
        </p:spPr>
      </p:pic>
      <p:pic>
        <p:nvPicPr>
          <p:cNvPr id="3643" name="Picture 98"/>
          <p:cNvPicPr/>
          <p:nvPr/>
        </p:nvPicPr>
        <p:blipFill>
          <a:blip r:embed="rId9"/>
          <a:stretch/>
        </p:blipFill>
        <p:spPr>
          <a:xfrm>
            <a:off x="4114800" y="3124080"/>
            <a:ext cx="931320" cy="931320"/>
          </a:xfrm>
          <a:prstGeom prst="rect">
            <a:avLst/>
          </a:prstGeom>
          <a:ln>
            <a:noFill/>
          </a:ln>
        </p:spPr>
      </p:pic>
      <p:pic>
        <p:nvPicPr>
          <p:cNvPr id="3644" name="Picture 99"/>
          <p:cNvPicPr/>
          <p:nvPr/>
        </p:nvPicPr>
        <p:blipFill>
          <a:blip r:embed="rId10"/>
          <a:stretch/>
        </p:blipFill>
        <p:spPr>
          <a:xfrm>
            <a:off x="7543800" y="1676520"/>
            <a:ext cx="1229760" cy="1229760"/>
          </a:xfrm>
          <a:prstGeom prst="rect">
            <a:avLst/>
          </a:prstGeom>
          <a:ln>
            <a:noFill/>
          </a:ln>
        </p:spPr>
      </p:pic>
      <p:sp>
        <p:nvSpPr>
          <p:cNvPr id="3645" name="CustomShape 35"/>
          <p:cNvSpPr/>
          <p:nvPr/>
        </p:nvSpPr>
        <p:spPr>
          <a:xfrm>
            <a:off x="734076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креветка</a:t>
            </a:r>
            <a:endParaRPr dirty="0"/>
          </a:p>
        </p:txBody>
      </p:sp>
      <p:pic>
        <p:nvPicPr>
          <p:cNvPr id="3646" name="Picture 101"/>
          <p:cNvPicPr/>
          <p:nvPr/>
        </p:nvPicPr>
        <p:blipFill>
          <a:blip r:embed="rId7"/>
          <a:stretch/>
        </p:blipFill>
        <p:spPr>
          <a:xfrm>
            <a:off x="1956240" y="1752480"/>
            <a:ext cx="901800" cy="901800"/>
          </a:xfrm>
          <a:prstGeom prst="rect">
            <a:avLst/>
          </a:prstGeom>
          <a:ln>
            <a:noFill/>
          </a:ln>
        </p:spPr>
      </p:pic>
      <p:sp>
        <p:nvSpPr>
          <p:cNvPr id="3647" name="CustomShape 36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4492412" cy="1243800"/>
          </a:xfrm>
        </p:spPr>
        <p:txBody>
          <a:bodyPr/>
          <a:lstStyle/>
          <a:p>
            <a:r>
              <a:rPr lang="en-US"/>
              <a:t>Water animals</a:t>
            </a:r>
          </a:p>
        </p:txBody>
      </p:sp>
      <p:sp>
        <p:nvSpPr>
          <p:cNvPr id="49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50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53" name="Picture 69"/>
          <p:cNvPicPr/>
          <p:nvPr/>
        </p:nvPicPr>
        <p:blipFill>
          <a:blip r:embed="rId11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4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56" name="Picture 70"/>
          <p:cNvPicPr/>
          <p:nvPr/>
        </p:nvPicPr>
        <p:blipFill>
          <a:blip r:embed="rId12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57" name="CustomShape 20">
            <a:extLst>
              <a:ext uri="{FF2B5EF4-FFF2-40B4-BE49-F238E27FC236}">
                <a16:creationId xmlns:a16="http://schemas.microsoft.com/office/drawing/2014/main" id="{88048B6E-FDEA-4058-BCA2-0022896CA4C2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58" name="Picture 69">
            <a:extLst>
              <a:ext uri="{FF2B5EF4-FFF2-40B4-BE49-F238E27FC236}">
                <a16:creationId xmlns:a16="http://schemas.microsoft.com/office/drawing/2014/main" id="{E1DB2A0C-AEE1-45E8-86D7-C7D78D3F1C4A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9" name="CustomShape 17">
            <a:extLst>
              <a:ext uri="{FF2B5EF4-FFF2-40B4-BE49-F238E27FC236}">
                <a16:creationId xmlns:a16="http://schemas.microsoft.com/office/drawing/2014/main" id="{D6707E4B-F16F-4E8D-A57A-5366F6B52340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60" name="Picture 70">
            <a:extLst>
              <a:ext uri="{FF2B5EF4-FFF2-40B4-BE49-F238E27FC236}">
                <a16:creationId xmlns:a16="http://schemas.microsoft.com/office/drawing/2014/main" id="{67107E01-E7AA-4CE9-8FDE-46C13077C8C4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1" name="CustomShape 26">
            <a:extLst>
              <a:ext uri="{FF2B5EF4-FFF2-40B4-BE49-F238E27FC236}">
                <a16:creationId xmlns:a16="http://schemas.microsoft.com/office/drawing/2014/main" id="{426AE6F8-93E9-41E6-8C9B-BBC159BF9B2C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62" name="CustomShape 44">
            <a:extLst>
              <a:ext uri="{FF2B5EF4-FFF2-40B4-BE49-F238E27FC236}">
                <a16:creationId xmlns:a16="http://schemas.microsoft.com/office/drawing/2014/main" id="{32CBFB87-2B8D-4736-A522-FE67A752707D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8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49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50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51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52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53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54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55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56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57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58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59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60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61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62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63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64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65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69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3671" name="CustomShape 24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питомец</a:t>
            </a:r>
            <a:endParaRPr dirty="0"/>
          </a:p>
        </p:txBody>
      </p:sp>
      <p:sp>
        <p:nvSpPr>
          <p:cNvPr id="3672" name="CustomShape 25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кошка</a:t>
            </a:r>
            <a:endParaRPr dirty="0"/>
          </a:p>
        </p:txBody>
      </p:sp>
      <p:sp>
        <p:nvSpPr>
          <p:cNvPr id="3673" name="CustomShape 26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хомяк</a:t>
            </a:r>
            <a:endParaRPr dirty="0"/>
          </a:p>
        </p:txBody>
      </p:sp>
      <p:sp>
        <p:nvSpPr>
          <p:cNvPr id="3674" name="CustomShape 27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м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орская свинка</a:t>
            </a:r>
            <a:endParaRPr sz="1600" dirty="0"/>
          </a:p>
        </p:txBody>
      </p:sp>
      <p:sp>
        <p:nvSpPr>
          <p:cNvPr id="3675" name="CustomShape 28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кролик</a:t>
            </a:r>
            <a:endParaRPr dirty="0"/>
          </a:p>
        </p:txBody>
      </p:sp>
      <p:sp>
        <p:nvSpPr>
          <p:cNvPr id="3676" name="CustomShape 29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лошадь</a:t>
            </a:r>
            <a:endParaRPr dirty="0"/>
          </a:p>
        </p:txBody>
      </p:sp>
      <p:sp>
        <p:nvSpPr>
          <p:cNvPr id="3677" name="CustomShape 30"/>
          <p:cNvSpPr/>
          <p:nvPr/>
        </p:nvSpPr>
        <p:spPr>
          <a:xfrm>
            <a:off x="5562720" y="28864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рыбка</a:t>
            </a:r>
            <a:endParaRPr dirty="0"/>
          </a:p>
        </p:txBody>
      </p:sp>
      <p:pic>
        <p:nvPicPr>
          <p:cNvPr id="3684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3685" name="CustomShape 35"/>
          <p:cNvSpPr/>
          <p:nvPr/>
        </p:nvSpPr>
        <p:spPr>
          <a:xfrm>
            <a:off x="734076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мышь</a:t>
            </a:r>
            <a:endParaRPr dirty="0"/>
          </a:p>
        </p:txBody>
      </p:sp>
      <p:sp>
        <p:nvSpPr>
          <p:cNvPr id="3686" name="CustomShape 36"/>
          <p:cNvSpPr/>
          <p:nvPr/>
        </p:nvSpPr>
        <p:spPr>
          <a:xfrm>
            <a:off x="734076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крыса</a:t>
            </a:r>
            <a:endParaRPr dirty="0"/>
          </a:p>
        </p:txBody>
      </p:sp>
      <p:sp>
        <p:nvSpPr>
          <p:cNvPr id="3687" name="CustomShape 37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собака</a:t>
            </a:r>
            <a:endParaRPr dirty="0"/>
          </a:p>
        </p:txBody>
      </p:sp>
      <p:pic>
        <p:nvPicPr>
          <p:cNvPr id="3688" name="Picture 60"/>
          <p:cNvPicPr/>
          <p:nvPr/>
        </p:nvPicPr>
        <p:blipFill>
          <a:blip r:embed="rId4"/>
          <a:stretch/>
        </p:blipFill>
        <p:spPr>
          <a:xfrm>
            <a:off x="371160" y="4345687"/>
            <a:ext cx="1076040" cy="1076040"/>
          </a:xfrm>
          <a:prstGeom prst="rect">
            <a:avLst/>
          </a:prstGeom>
          <a:ln>
            <a:noFill/>
          </a:ln>
        </p:spPr>
      </p:pic>
      <p:pic>
        <p:nvPicPr>
          <p:cNvPr id="3689" name="Picture 61"/>
          <p:cNvPicPr/>
          <p:nvPr/>
        </p:nvPicPr>
        <p:blipFill>
          <a:blip r:embed="rId5"/>
          <a:stretch/>
        </p:blipFill>
        <p:spPr>
          <a:xfrm>
            <a:off x="2838240" y="1676520"/>
            <a:ext cx="708840" cy="708120"/>
          </a:xfrm>
          <a:prstGeom prst="rect">
            <a:avLst/>
          </a:prstGeom>
          <a:ln>
            <a:noFill/>
          </a:ln>
        </p:spPr>
      </p:pic>
      <p:pic>
        <p:nvPicPr>
          <p:cNvPr id="3690" name="Picture 62"/>
          <p:cNvPicPr/>
          <p:nvPr/>
        </p:nvPicPr>
        <p:blipFill>
          <a:blip r:embed="rId6"/>
          <a:stretch/>
        </p:blipFill>
        <p:spPr>
          <a:xfrm>
            <a:off x="5867280" y="175248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3691" name="Picture 63"/>
          <p:cNvPicPr/>
          <p:nvPr/>
        </p:nvPicPr>
        <p:blipFill>
          <a:blip r:embed="rId7"/>
          <a:stretch/>
        </p:blipFill>
        <p:spPr>
          <a:xfrm>
            <a:off x="457200" y="3048120"/>
            <a:ext cx="1015200" cy="1015200"/>
          </a:xfrm>
          <a:prstGeom prst="rect">
            <a:avLst/>
          </a:prstGeom>
          <a:ln>
            <a:noFill/>
          </a:ln>
        </p:spPr>
      </p:pic>
      <p:pic>
        <p:nvPicPr>
          <p:cNvPr id="3692" name="Picture 64"/>
          <p:cNvPicPr/>
          <p:nvPr/>
        </p:nvPicPr>
        <p:blipFill>
          <a:blip r:embed="rId8"/>
          <a:stretch/>
        </p:blipFill>
        <p:spPr>
          <a:xfrm>
            <a:off x="4255920" y="1810080"/>
            <a:ext cx="799560" cy="799560"/>
          </a:xfrm>
          <a:prstGeom prst="rect">
            <a:avLst/>
          </a:prstGeom>
          <a:ln>
            <a:noFill/>
          </a:ln>
        </p:spPr>
      </p:pic>
      <p:pic>
        <p:nvPicPr>
          <p:cNvPr id="3693" name="Picture 65"/>
          <p:cNvPicPr/>
          <p:nvPr/>
        </p:nvPicPr>
        <p:blipFill>
          <a:blip r:embed="rId9"/>
          <a:stretch/>
        </p:blipFill>
        <p:spPr>
          <a:xfrm>
            <a:off x="7620120" y="2971800"/>
            <a:ext cx="1153440" cy="1153440"/>
          </a:xfrm>
          <a:prstGeom prst="rect">
            <a:avLst/>
          </a:prstGeom>
          <a:ln>
            <a:noFill/>
          </a:ln>
        </p:spPr>
      </p:pic>
      <p:pic>
        <p:nvPicPr>
          <p:cNvPr id="3694" name="Picture 66"/>
          <p:cNvPicPr/>
          <p:nvPr/>
        </p:nvPicPr>
        <p:blipFill>
          <a:blip r:embed="rId10"/>
          <a:stretch/>
        </p:blipFill>
        <p:spPr>
          <a:xfrm>
            <a:off x="7620120" y="1676520"/>
            <a:ext cx="1046880" cy="1046880"/>
          </a:xfrm>
          <a:prstGeom prst="rect">
            <a:avLst/>
          </a:prstGeom>
          <a:ln>
            <a:noFill/>
          </a:ln>
        </p:spPr>
      </p:pic>
      <p:pic>
        <p:nvPicPr>
          <p:cNvPr id="3695" name="Picture 72"/>
          <p:cNvPicPr/>
          <p:nvPr/>
        </p:nvPicPr>
        <p:blipFill>
          <a:blip r:embed="rId11"/>
          <a:stretch/>
        </p:blipFill>
        <p:spPr>
          <a:xfrm>
            <a:off x="3962520" y="3021120"/>
            <a:ext cx="1092960" cy="1092960"/>
          </a:xfrm>
          <a:prstGeom prst="rect">
            <a:avLst/>
          </a:prstGeom>
          <a:ln>
            <a:noFill/>
          </a:ln>
        </p:spPr>
      </p:pic>
      <p:pic>
        <p:nvPicPr>
          <p:cNvPr id="3696" name="Picture 90"/>
          <p:cNvPicPr/>
          <p:nvPr/>
        </p:nvPicPr>
        <p:blipFill>
          <a:blip r:embed="rId12"/>
          <a:stretch/>
        </p:blipFill>
        <p:spPr>
          <a:xfrm>
            <a:off x="2344680" y="3106800"/>
            <a:ext cx="855000" cy="855000"/>
          </a:xfrm>
          <a:prstGeom prst="rect">
            <a:avLst/>
          </a:prstGeom>
          <a:ln>
            <a:noFill/>
          </a:ln>
        </p:spPr>
      </p:pic>
      <p:pic>
        <p:nvPicPr>
          <p:cNvPr id="3697" name="Picture 96"/>
          <p:cNvPicPr/>
          <p:nvPr/>
        </p:nvPicPr>
        <p:blipFill>
          <a:blip r:embed="rId4"/>
          <a:stretch/>
        </p:blipFill>
        <p:spPr>
          <a:xfrm>
            <a:off x="1956240" y="1590120"/>
            <a:ext cx="944640" cy="944640"/>
          </a:xfrm>
          <a:prstGeom prst="rect">
            <a:avLst/>
          </a:prstGeom>
          <a:ln>
            <a:noFill/>
          </a:ln>
        </p:spPr>
      </p:pic>
      <p:pic>
        <p:nvPicPr>
          <p:cNvPr id="3698" name="Picture 102"/>
          <p:cNvPicPr/>
          <p:nvPr/>
        </p:nvPicPr>
        <p:blipFill>
          <a:blip r:embed="rId9"/>
          <a:stretch/>
        </p:blipFill>
        <p:spPr>
          <a:xfrm>
            <a:off x="2838600" y="2173320"/>
            <a:ext cx="493200" cy="493200"/>
          </a:xfrm>
          <a:prstGeom prst="rect">
            <a:avLst/>
          </a:prstGeom>
          <a:ln>
            <a:noFill/>
          </a:ln>
        </p:spPr>
      </p:pic>
      <p:pic>
        <p:nvPicPr>
          <p:cNvPr id="3699" name="Picture 103"/>
          <p:cNvPicPr/>
          <p:nvPr/>
        </p:nvPicPr>
        <p:blipFill>
          <a:blip r:embed="rId5"/>
          <a:stretch/>
        </p:blipFill>
        <p:spPr>
          <a:xfrm>
            <a:off x="5943240" y="3074760"/>
            <a:ext cx="914400" cy="913680"/>
          </a:xfrm>
          <a:prstGeom prst="rect">
            <a:avLst/>
          </a:prstGeom>
          <a:ln>
            <a:noFill/>
          </a:ln>
        </p:spPr>
      </p:pic>
      <p:sp>
        <p:nvSpPr>
          <p:cNvPr id="3700" name="CustomShape 38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pets</a:t>
            </a:r>
          </a:p>
        </p:txBody>
      </p:sp>
      <p:sp>
        <p:nvSpPr>
          <p:cNvPr id="54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55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56" name="Picture 69"/>
          <p:cNvPicPr/>
          <p:nvPr/>
        </p:nvPicPr>
        <p:blipFill>
          <a:blip r:embed="rId13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8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1" name="Picture 70"/>
          <p:cNvPicPr/>
          <p:nvPr/>
        </p:nvPicPr>
        <p:blipFill>
          <a:blip r:embed="rId14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2" name="CustomShape 20">
            <a:extLst>
              <a:ext uri="{FF2B5EF4-FFF2-40B4-BE49-F238E27FC236}">
                <a16:creationId xmlns:a16="http://schemas.microsoft.com/office/drawing/2014/main" id="{6E68B872-5956-48FB-9D34-15311BD4EB24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63" name="Picture 69">
            <a:extLst>
              <a:ext uri="{FF2B5EF4-FFF2-40B4-BE49-F238E27FC236}">
                <a16:creationId xmlns:a16="http://schemas.microsoft.com/office/drawing/2014/main" id="{6B97BD94-63B6-4259-A31A-6D82C40A8F99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4" name="CustomShape 17">
            <a:extLst>
              <a:ext uri="{FF2B5EF4-FFF2-40B4-BE49-F238E27FC236}">
                <a16:creationId xmlns:a16="http://schemas.microsoft.com/office/drawing/2014/main" id="{2A204A80-DDD9-4D0E-8451-48A614C9BBD1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65" name="Picture 70">
            <a:extLst>
              <a:ext uri="{FF2B5EF4-FFF2-40B4-BE49-F238E27FC236}">
                <a16:creationId xmlns:a16="http://schemas.microsoft.com/office/drawing/2014/main" id="{8393B66E-D314-4FC8-A6F7-C9736C209801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6" name="CustomShape 26">
            <a:extLst>
              <a:ext uri="{FF2B5EF4-FFF2-40B4-BE49-F238E27FC236}">
                <a16:creationId xmlns:a16="http://schemas.microsoft.com/office/drawing/2014/main" id="{ECDB299A-7412-4061-90D9-89B288517252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67" name="CustomShape 44">
            <a:extLst>
              <a:ext uri="{FF2B5EF4-FFF2-40B4-BE49-F238E27FC236}">
                <a16:creationId xmlns:a16="http://schemas.microsoft.com/office/drawing/2014/main" id="{58CEFF3F-1825-40DC-BDD1-C88D2C722167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9" name="CustomShape 2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0" name="CustomShape 3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1" name="CustomShape 4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2" name="CustomShape 5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3" name="CustomShape 6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4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5" name="CustomShape 8"/>
          <p:cNvSpPr/>
          <p:nvPr/>
        </p:nvSpPr>
        <p:spPr>
          <a:xfrm>
            <a:off x="1979640" y="5529558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6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8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79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0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1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2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4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5" name="CustomShape 18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9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 dirty="0"/>
          </a:p>
        </p:txBody>
      </p:sp>
      <p:sp>
        <p:nvSpPr>
          <p:cNvPr id="391" name="CustomShape 24"/>
          <p:cNvSpPr/>
          <p:nvPr/>
        </p:nvSpPr>
        <p:spPr>
          <a:xfrm>
            <a:off x="5562720" y="150372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Когда у тебя день рождения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392" name="CustomShape 25"/>
          <p:cNvSpPr/>
          <p:nvPr/>
        </p:nvSpPr>
        <p:spPr>
          <a:xfrm>
            <a:off x="7340040" y="150372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Сколько тебе лет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393" name="CustomShape 26"/>
          <p:cNvSpPr/>
          <p:nvPr/>
        </p:nvSpPr>
        <p:spPr>
          <a:xfrm>
            <a:off x="152280" y="285480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С кем ты живешь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394" name="CustomShape 27"/>
          <p:cNvSpPr/>
          <p:nvPr/>
        </p:nvSpPr>
        <p:spPr>
          <a:xfrm>
            <a:off x="1981080" y="28548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У тебя есть домашее животное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pic>
        <p:nvPicPr>
          <p:cNvPr id="407" name="Picture 91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409" name="CustomShape 39"/>
          <p:cNvSpPr/>
          <p:nvPr/>
        </p:nvSpPr>
        <p:spPr>
          <a:xfrm>
            <a:off x="3772080" y="153432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Где ты живешь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pic>
        <p:nvPicPr>
          <p:cNvPr id="424" name="Picture 122"/>
          <p:cNvPicPr/>
          <p:nvPr/>
        </p:nvPicPr>
        <p:blipFill>
          <a:blip r:embed="rId5"/>
          <a:stretch/>
        </p:blipFill>
        <p:spPr>
          <a:xfrm>
            <a:off x="2016275" y="3248028"/>
            <a:ext cx="557280" cy="557280"/>
          </a:xfrm>
          <a:prstGeom prst="rect">
            <a:avLst/>
          </a:prstGeom>
          <a:ln>
            <a:noFill/>
          </a:ln>
        </p:spPr>
      </p:pic>
      <p:pic>
        <p:nvPicPr>
          <p:cNvPr id="425" name="Picture 123"/>
          <p:cNvPicPr/>
          <p:nvPr/>
        </p:nvPicPr>
        <p:blipFill>
          <a:blip r:embed="rId6"/>
          <a:stretch/>
        </p:blipFill>
        <p:spPr>
          <a:xfrm>
            <a:off x="3045399" y="3248479"/>
            <a:ext cx="557280" cy="557280"/>
          </a:xfrm>
          <a:prstGeom prst="rect">
            <a:avLst/>
          </a:prstGeom>
          <a:ln>
            <a:noFill/>
          </a:ln>
        </p:spPr>
      </p:pic>
      <p:pic>
        <p:nvPicPr>
          <p:cNvPr id="426" name="Picture 124"/>
          <p:cNvPicPr/>
          <p:nvPr/>
        </p:nvPicPr>
        <p:blipFill>
          <a:blip r:embed="rId7"/>
          <a:stretch/>
        </p:blipFill>
        <p:spPr>
          <a:xfrm>
            <a:off x="2608750" y="3327819"/>
            <a:ext cx="470880" cy="470880"/>
          </a:xfrm>
          <a:prstGeom prst="rect">
            <a:avLst/>
          </a:prstGeom>
          <a:ln>
            <a:noFill/>
          </a:ln>
        </p:spPr>
      </p:pic>
      <p:pic>
        <p:nvPicPr>
          <p:cNvPr id="427" name="Picture 125"/>
          <p:cNvPicPr/>
          <p:nvPr/>
        </p:nvPicPr>
        <p:blipFill>
          <a:blip r:embed="rId8"/>
          <a:stretch/>
        </p:blipFill>
        <p:spPr>
          <a:xfrm>
            <a:off x="8000280" y="1751304"/>
            <a:ext cx="871560" cy="871560"/>
          </a:xfrm>
          <a:prstGeom prst="rect">
            <a:avLst/>
          </a:prstGeom>
          <a:ln>
            <a:noFill/>
          </a:ln>
        </p:spPr>
      </p:pic>
      <p:pic>
        <p:nvPicPr>
          <p:cNvPr id="428" name="Picture 98"/>
          <p:cNvPicPr/>
          <p:nvPr/>
        </p:nvPicPr>
        <p:blipFill>
          <a:blip r:embed="rId9"/>
          <a:srcRect r="45507" b="35468"/>
          <a:stretch/>
        </p:blipFill>
        <p:spPr>
          <a:xfrm>
            <a:off x="2655180" y="1721880"/>
            <a:ext cx="685080" cy="789480"/>
          </a:xfrm>
          <a:prstGeom prst="rect">
            <a:avLst/>
          </a:prstGeom>
          <a:ln>
            <a:noFill/>
          </a:ln>
        </p:spPr>
      </p:pic>
      <p:pic>
        <p:nvPicPr>
          <p:cNvPr id="429" name="Picture 126"/>
          <p:cNvPicPr/>
          <p:nvPr/>
        </p:nvPicPr>
        <p:blipFill>
          <a:blip r:embed="rId10"/>
          <a:stretch/>
        </p:blipFill>
        <p:spPr>
          <a:xfrm>
            <a:off x="6274080" y="1798537"/>
            <a:ext cx="855000" cy="855000"/>
          </a:xfrm>
          <a:prstGeom prst="rect">
            <a:avLst/>
          </a:prstGeom>
          <a:ln>
            <a:noFill/>
          </a:ln>
        </p:spPr>
      </p:pic>
      <p:pic>
        <p:nvPicPr>
          <p:cNvPr id="430" name="Picture 127"/>
          <p:cNvPicPr/>
          <p:nvPr/>
        </p:nvPicPr>
        <p:blipFill>
          <a:blip r:embed="rId11"/>
          <a:stretch/>
        </p:blipFill>
        <p:spPr>
          <a:xfrm>
            <a:off x="394726" y="3184566"/>
            <a:ext cx="653760" cy="653760"/>
          </a:xfrm>
          <a:prstGeom prst="rect">
            <a:avLst/>
          </a:prstGeom>
          <a:ln>
            <a:noFill/>
          </a:ln>
        </p:spPr>
      </p:pic>
      <p:pic>
        <p:nvPicPr>
          <p:cNvPr id="431" name="Picture 128"/>
          <p:cNvPicPr/>
          <p:nvPr/>
        </p:nvPicPr>
        <p:blipFill>
          <a:blip r:embed="rId11"/>
          <a:srcRect l="61875" t="38281"/>
          <a:stretch/>
        </p:blipFill>
        <p:spPr>
          <a:xfrm>
            <a:off x="1162778" y="3245196"/>
            <a:ext cx="360360" cy="583920"/>
          </a:xfrm>
          <a:prstGeom prst="rect">
            <a:avLst/>
          </a:prstGeom>
          <a:ln>
            <a:noFill/>
          </a:ln>
        </p:spPr>
      </p:pic>
      <p:pic>
        <p:nvPicPr>
          <p:cNvPr id="432" name="Picture 129"/>
          <p:cNvPicPr/>
          <p:nvPr/>
        </p:nvPicPr>
        <p:blipFill>
          <a:blip r:embed="rId11"/>
          <a:srcRect r="31875"/>
          <a:stretch/>
        </p:blipFill>
        <p:spPr>
          <a:xfrm>
            <a:off x="4559707" y="1773720"/>
            <a:ext cx="552600" cy="812160"/>
          </a:xfrm>
          <a:prstGeom prst="rect">
            <a:avLst/>
          </a:prstGeom>
          <a:ln>
            <a:noFill/>
          </a:ln>
        </p:spPr>
      </p:pic>
      <p:pic>
        <p:nvPicPr>
          <p:cNvPr id="433" name="Picture 130"/>
          <p:cNvPicPr/>
          <p:nvPr/>
        </p:nvPicPr>
        <p:blipFill>
          <a:blip r:embed="rId12"/>
          <a:stretch/>
        </p:blipFill>
        <p:spPr>
          <a:xfrm>
            <a:off x="4124880" y="3114876"/>
            <a:ext cx="844560" cy="844560"/>
          </a:xfrm>
          <a:prstGeom prst="rect">
            <a:avLst/>
          </a:prstGeom>
          <a:ln>
            <a:noFill/>
          </a:ln>
        </p:spPr>
      </p:pic>
      <p:pic>
        <p:nvPicPr>
          <p:cNvPr id="434" name="Picture 131"/>
          <p:cNvPicPr/>
          <p:nvPr/>
        </p:nvPicPr>
        <p:blipFill>
          <a:blip r:embed="rId13"/>
          <a:stretch/>
        </p:blipFill>
        <p:spPr>
          <a:xfrm>
            <a:off x="6297593" y="3208477"/>
            <a:ext cx="775440" cy="775440"/>
          </a:xfrm>
          <a:prstGeom prst="rect">
            <a:avLst/>
          </a:prstGeom>
          <a:ln>
            <a:noFill/>
          </a:ln>
        </p:spPr>
      </p:pic>
      <p:pic>
        <p:nvPicPr>
          <p:cNvPr id="435" name="Picture 132"/>
          <p:cNvPicPr/>
          <p:nvPr/>
        </p:nvPicPr>
        <p:blipFill>
          <a:blip r:embed="rId14"/>
          <a:srcRect r="49765"/>
          <a:stretch/>
        </p:blipFill>
        <p:spPr>
          <a:xfrm>
            <a:off x="8213580" y="3057970"/>
            <a:ext cx="444960" cy="887400"/>
          </a:xfrm>
          <a:prstGeom prst="rect">
            <a:avLst/>
          </a:prstGeom>
          <a:ln>
            <a:noFill/>
          </a:ln>
        </p:spPr>
      </p:pic>
      <p:pic>
        <p:nvPicPr>
          <p:cNvPr id="436" name="Picture 133"/>
          <p:cNvPicPr/>
          <p:nvPr/>
        </p:nvPicPr>
        <p:blipFill>
          <a:blip r:embed="rId15"/>
          <a:stretch/>
        </p:blipFill>
        <p:spPr>
          <a:xfrm>
            <a:off x="3045399" y="5993122"/>
            <a:ext cx="456480" cy="456480"/>
          </a:xfrm>
          <a:prstGeom prst="rect">
            <a:avLst/>
          </a:prstGeom>
          <a:ln>
            <a:noFill/>
          </a:ln>
        </p:spPr>
      </p:pic>
      <p:pic>
        <p:nvPicPr>
          <p:cNvPr id="437" name="Picture 134"/>
          <p:cNvPicPr/>
          <p:nvPr/>
        </p:nvPicPr>
        <p:blipFill>
          <a:blip r:embed="rId16"/>
          <a:stretch/>
        </p:blipFill>
        <p:spPr>
          <a:xfrm>
            <a:off x="2538551" y="6022938"/>
            <a:ext cx="483480" cy="483480"/>
          </a:xfrm>
          <a:prstGeom prst="rect">
            <a:avLst/>
          </a:prstGeom>
          <a:ln>
            <a:noFill/>
          </a:ln>
        </p:spPr>
      </p:pic>
      <p:pic>
        <p:nvPicPr>
          <p:cNvPr id="439" name="Picture 136"/>
          <p:cNvPicPr/>
          <p:nvPr/>
        </p:nvPicPr>
        <p:blipFill>
          <a:blip r:embed="rId17"/>
          <a:stretch/>
        </p:blipFill>
        <p:spPr>
          <a:xfrm>
            <a:off x="2677119" y="4420879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440" name="Picture 137"/>
          <p:cNvPicPr/>
          <p:nvPr/>
        </p:nvPicPr>
        <p:blipFill>
          <a:blip r:embed="rId18"/>
          <a:stretch/>
        </p:blipFill>
        <p:spPr>
          <a:xfrm>
            <a:off x="4548240" y="4545508"/>
            <a:ext cx="704880" cy="704880"/>
          </a:xfrm>
          <a:prstGeom prst="rect">
            <a:avLst/>
          </a:prstGeom>
          <a:ln>
            <a:noFill/>
          </a:ln>
        </p:spPr>
      </p:pic>
      <p:pic>
        <p:nvPicPr>
          <p:cNvPr id="441" name="Picture 138"/>
          <p:cNvPicPr/>
          <p:nvPr/>
        </p:nvPicPr>
        <p:blipFill>
          <a:blip r:embed="rId19"/>
          <a:stretch/>
        </p:blipFill>
        <p:spPr>
          <a:xfrm>
            <a:off x="8138687" y="4631400"/>
            <a:ext cx="603720" cy="603720"/>
          </a:xfrm>
          <a:prstGeom prst="rect">
            <a:avLst/>
          </a:prstGeom>
          <a:ln>
            <a:noFill/>
          </a:ln>
        </p:spPr>
      </p:pic>
      <p:pic>
        <p:nvPicPr>
          <p:cNvPr id="442" name="Picture 139"/>
          <p:cNvPicPr/>
          <p:nvPr/>
        </p:nvPicPr>
        <p:blipFill>
          <a:blip r:embed="rId20"/>
          <a:stretch/>
        </p:blipFill>
        <p:spPr>
          <a:xfrm>
            <a:off x="6095700" y="4634301"/>
            <a:ext cx="533520" cy="533520"/>
          </a:xfrm>
          <a:prstGeom prst="rect">
            <a:avLst/>
          </a:prstGeom>
          <a:ln>
            <a:noFill/>
          </a:ln>
        </p:spPr>
      </p:pic>
      <p:pic>
        <p:nvPicPr>
          <p:cNvPr id="443" name="Picture 140"/>
          <p:cNvPicPr/>
          <p:nvPr/>
        </p:nvPicPr>
        <p:blipFill>
          <a:blip r:embed="rId21"/>
          <a:stretch/>
        </p:blipFill>
        <p:spPr>
          <a:xfrm>
            <a:off x="946706" y="4547959"/>
            <a:ext cx="697680" cy="697680"/>
          </a:xfrm>
          <a:prstGeom prst="rect">
            <a:avLst/>
          </a:prstGeom>
          <a:ln>
            <a:noFill/>
          </a:ln>
        </p:spPr>
      </p:pic>
      <p:pic>
        <p:nvPicPr>
          <p:cNvPr id="444" name="Picture 141"/>
          <p:cNvPicPr/>
          <p:nvPr/>
        </p:nvPicPr>
        <p:blipFill>
          <a:blip r:embed="rId17"/>
          <a:stretch/>
        </p:blipFill>
        <p:spPr>
          <a:xfrm>
            <a:off x="6590329" y="4550040"/>
            <a:ext cx="595440" cy="595440"/>
          </a:xfrm>
          <a:prstGeom prst="rect">
            <a:avLst/>
          </a:prstGeom>
          <a:ln>
            <a:noFill/>
          </a:ln>
        </p:spPr>
      </p:pic>
      <p:sp>
        <p:nvSpPr>
          <p:cNvPr id="447" name="CustomShape 56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48" name="Picture 92"/>
          <p:cNvPicPr/>
          <p:nvPr/>
        </p:nvPicPr>
        <p:blipFill>
          <a:blip r:embed="rId22"/>
          <a:stretch/>
        </p:blipFill>
        <p:spPr>
          <a:xfrm>
            <a:off x="2090672" y="1817661"/>
            <a:ext cx="685080" cy="685080"/>
          </a:xfrm>
          <a:prstGeom prst="rect">
            <a:avLst/>
          </a:prstGeom>
          <a:ln>
            <a:noFill/>
          </a:ln>
        </p:spPr>
      </p:pic>
      <p:pic>
        <p:nvPicPr>
          <p:cNvPr id="449" name="Picture 96"/>
          <p:cNvPicPr/>
          <p:nvPr/>
        </p:nvPicPr>
        <p:blipFill>
          <a:blip r:embed="rId22"/>
          <a:stretch/>
        </p:blipFill>
        <p:spPr>
          <a:xfrm>
            <a:off x="5574600" y="3199910"/>
            <a:ext cx="685080" cy="685080"/>
          </a:xfrm>
          <a:prstGeom prst="rect">
            <a:avLst/>
          </a:prstGeom>
          <a:ln>
            <a:noFill/>
          </a:ln>
        </p:spPr>
      </p:pic>
      <p:pic>
        <p:nvPicPr>
          <p:cNvPr id="450" name="Picture 114"/>
          <p:cNvPicPr/>
          <p:nvPr/>
        </p:nvPicPr>
        <p:blipFill>
          <a:blip r:embed="rId22"/>
          <a:stretch/>
        </p:blipFill>
        <p:spPr>
          <a:xfrm>
            <a:off x="2056860" y="4506078"/>
            <a:ext cx="685080" cy="685080"/>
          </a:xfrm>
          <a:prstGeom prst="rect">
            <a:avLst/>
          </a:prstGeom>
          <a:ln>
            <a:noFill/>
          </a:ln>
        </p:spPr>
      </p:pic>
      <p:pic>
        <p:nvPicPr>
          <p:cNvPr id="451" name="Picture 115"/>
          <p:cNvPicPr/>
          <p:nvPr/>
        </p:nvPicPr>
        <p:blipFill>
          <a:blip r:embed="rId22"/>
          <a:stretch/>
        </p:blipFill>
        <p:spPr>
          <a:xfrm>
            <a:off x="3813120" y="4572418"/>
            <a:ext cx="685080" cy="673221"/>
          </a:xfrm>
          <a:prstGeom prst="rect">
            <a:avLst/>
          </a:prstGeom>
          <a:ln>
            <a:noFill/>
          </a:ln>
        </p:spPr>
      </p:pic>
      <p:pic>
        <p:nvPicPr>
          <p:cNvPr id="452" name="Picture 116"/>
          <p:cNvPicPr/>
          <p:nvPr/>
        </p:nvPicPr>
        <p:blipFill>
          <a:blip r:embed="rId22"/>
          <a:stretch/>
        </p:blipFill>
        <p:spPr>
          <a:xfrm>
            <a:off x="7526977" y="4590720"/>
            <a:ext cx="685080" cy="685080"/>
          </a:xfrm>
          <a:prstGeom prst="rect">
            <a:avLst/>
          </a:prstGeom>
          <a:ln>
            <a:noFill/>
          </a:ln>
        </p:spPr>
      </p:pic>
      <p:pic>
        <p:nvPicPr>
          <p:cNvPr id="453" name="Picture 117"/>
          <p:cNvPicPr/>
          <p:nvPr/>
        </p:nvPicPr>
        <p:blipFill>
          <a:blip r:embed="rId22"/>
          <a:stretch/>
        </p:blipFill>
        <p:spPr>
          <a:xfrm>
            <a:off x="5462640" y="4507200"/>
            <a:ext cx="685080" cy="685080"/>
          </a:xfrm>
          <a:prstGeom prst="rect">
            <a:avLst/>
          </a:prstGeom>
          <a:ln>
            <a:noFill/>
          </a:ln>
        </p:spPr>
      </p:pic>
      <p:pic>
        <p:nvPicPr>
          <p:cNvPr id="454" name="Picture 119"/>
          <p:cNvPicPr/>
          <p:nvPr/>
        </p:nvPicPr>
        <p:blipFill>
          <a:blip r:embed="rId22"/>
          <a:stretch/>
        </p:blipFill>
        <p:spPr>
          <a:xfrm>
            <a:off x="346499" y="4523571"/>
            <a:ext cx="685080" cy="685080"/>
          </a:xfrm>
          <a:prstGeom prst="rect">
            <a:avLst/>
          </a:prstGeom>
          <a:ln>
            <a:noFill/>
          </a:ln>
        </p:spPr>
      </p:pic>
      <p:pic>
        <p:nvPicPr>
          <p:cNvPr id="455" name="Picture 120"/>
          <p:cNvPicPr/>
          <p:nvPr/>
        </p:nvPicPr>
        <p:blipFill>
          <a:blip r:embed="rId22"/>
          <a:stretch/>
        </p:blipFill>
        <p:spPr>
          <a:xfrm>
            <a:off x="1923670" y="5896342"/>
            <a:ext cx="685080" cy="685080"/>
          </a:xfrm>
          <a:prstGeom prst="rect">
            <a:avLst/>
          </a:prstGeom>
          <a:ln>
            <a:noFill/>
          </a:ln>
        </p:spPr>
      </p:pic>
      <p:pic>
        <p:nvPicPr>
          <p:cNvPr id="456" name="Picture 121"/>
          <p:cNvPicPr/>
          <p:nvPr/>
        </p:nvPicPr>
        <p:blipFill>
          <a:blip r:embed="rId23"/>
          <a:stretch/>
        </p:blipFill>
        <p:spPr>
          <a:xfrm>
            <a:off x="4041720" y="1976964"/>
            <a:ext cx="456480" cy="456480"/>
          </a:xfrm>
          <a:prstGeom prst="rect">
            <a:avLst/>
          </a:prstGeom>
          <a:ln>
            <a:noFill/>
          </a:ln>
        </p:spPr>
      </p:pic>
      <p:pic>
        <p:nvPicPr>
          <p:cNvPr id="457" name="Picture 144"/>
          <p:cNvPicPr/>
          <p:nvPr/>
        </p:nvPicPr>
        <p:blipFill>
          <a:blip r:embed="rId23"/>
          <a:stretch/>
        </p:blipFill>
        <p:spPr>
          <a:xfrm>
            <a:off x="7616946" y="3284691"/>
            <a:ext cx="456480" cy="456480"/>
          </a:xfrm>
          <a:prstGeom prst="rect">
            <a:avLst/>
          </a:prstGeom>
          <a:ln>
            <a:noFill/>
          </a:ln>
        </p:spPr>
      </p:pic>
      <p:pic>
        <p:nvPicPr>
          <p:cNvPr id="458" name="Picture 148"/>
          <p:cNvPicPr/>
          <p:nvPr/>
        </p:nvPicPr>
        <p:blipFill>
          <a:blip r:embed="rId24"/>
          <a:stretch/>
        </p:blipFill>
        <p:spPr>
          <a:xfrm>
            <a:off x="7457421" y="1857485"/>
            <a:ext cx="469080" cy="469080"/>
          </a:xfrm>
          <a:prstGeom prst="rect">
            <a:avLst/>
          </a:prstGeom>
          <a:ln>
            <a:noFill/>
          </a:ln>
        </p:spPr>
      </p:pic>
      <p:pic>
        <p:nvPicPr>
          <p:cNvPr id="459" name="Picture 149"/>
          <p:cNvPicPr/>
          <p:nvPr/>
        </p:nvPicPr>
        <p:blipFill>
          <a:blip r:embed="rId25"/>
          <a:stretch/>
        </p:blipFill>
        <p:spPr>
          <a:xfrm>
            <a:off x="5630400" y="1935211"/>
            <a:ext cx="608760" cy="608760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you</a:t>
            </a:r>
          </a:p>
        </p:txBody>
      </p:sp>
      <p:sp>
        <p:nvSpPr>
          <p:cNvPr id="408" name="CustomShape 38"/>
          <p:cNvSpPr/>
          <p:nvPr/>
        </p:nvSpPr>
        <p:spPr>
          <a:xfrm>
            <a:off x="1981080" y="150372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Как тебя зовут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395" name="CustomShape 28"/>
          <p:cNvSpPr/>
          <p:nvPr/>
        </p:nvSpPr>
        <p:spPr>
          <a:xfrm>
            <a:off x="3772080" y="285480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Как проходит твой день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396" name="CustomShape 29"/>
          <p:cNvSpPr/>
          <p:nvPr/>
        </p:nvSpPr>
        <p:spPr>
          <a:xfrm>
            <a:off x="5562720" y="284724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Какая у тебя почта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397" name="CustomShape 30"/>
          <p:cNvSpPr/>
          <p:nvPr/>
        </p:nvSpPr>
        <p:spPr>
          <a:xfrm>
            <a:off x="7340040" y="285480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Где ты работаешь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446" name="CustomShape 55"/>
          <p:cNvSpPr/>
          <p:nvPr/>
        </p:nvSpPr>
        <p:spPr>
          <a:xfrm>
            <a:off x="152280" y="420264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Какой у тебя номер телефона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398" name="CustomShape 31"/>
          <p:cNvSpPr/>
          <p:nvPr/>
        </p:nvSpPr>
        <p:spPr>
          <a:xfrm>
            <a:off x="1981080" y="417060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Какая музыка тебе нравится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399" name="CustomShape 32"/>
          <p:cNvSpPr/>
          <p:nvPr/>
        </p:nvSpPr>
        <p:spPr>
          <a:xfrm>
            <a:off x="3772080" y="417060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Какие фильмы тебе нравятся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400" name="CustomShape 33"/>
          <p:cNvSpPr/>
          <p:nvPr/>
        </p:nvSpPr>
        <p:spPr>
          <a:xfrm>
            <a:off x="5562720" y="4170600"/>
            <a:ext cx="15994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Какое у тебя хобби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401" name="CustomShape 34"/>
          <p:cNvSpPr/>
          <p:nvPr/>
        </p:nvSpPr>
        <p:spPr>
          <a:xfrm>
            <a:off x="7340040" y="417060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Что ты смотришь по телевизору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405" name="CustomShape 36"/>
          <p:cNvSpPr/>
          <p:nvPr/>
        </p:nvSpPr>
        <p:spPr>
          <a:xfrm>
            <a:off x="1979640" y="5529558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Есть ли у тебя недуг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113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114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115" name="Picture 69"/>
          <p:cNvPicPr/>
          <p:nvPr/>
        </p:nvPicPr>
        <p:blipFill>
          <a:blip r:embed="rId26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116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7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118" name="Picture 70"/>
          <p:cNvPicPr/>
          <p:nvPr/>
        </p:nvPicPr>
        <p:blipFill>
          <a:blip r:embed="rId27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110" name="CustomShape 20">
            <a:extLst>
              <a:ext uri="{FF2B5EF4-FFF2-40B4-BE49-F238E27FC236}">
                <a16:creationId xmlns:a16="http://schemas.microsoft.com/office/drawing/2014/main" id="{E9E1B90C-395C-4ABC-A3F6-332DE9139723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111" name="Picture 69">
            <a:extLst>
              <a:ext uri="{FF2B5EF4-FFF2-40B4-BE49-F238E27FC236}">
                <a16:creationId xmlns:a16="http://schemas.microsoft.com/office/drawing/2014/main" id="{48423BDF-AF37-47B2-8A74-188CCDB5009A}"/>
              </a:ext>
            </a:extLst>
          </p:cNvPr>
          <p:cNvPicPr/>
          <p:nvPr/>
        </p:nvPicPr>
        <p:blipFill>
          <a:blip r:embed="rId26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112" name="CustomShape 17">
            <a:extLst>
              <a:ext uri="{FF2B5EF4-FFF2-40B4-BE49-F238E27FC236}">
                <a16:creationId xmlns:a16="http://schemas.microsoft.com/office/drawing/2014/main" id="{6C2B583E-5095-4683-9929-383D54A2C352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119" name="Picture 70">
            <a:extLst>
              <a:ext uri="{FF2B5EF4-FFF2-40B4-BE49-F238E27FC236}">
                <a16:creationId xmlns:a16="http://schemas.microsoft.com/office/drawing/2014/main" id="{D1FC8A8E-A091-47E6-A4D2-2EA2E4249DB0}"/>
              </a:ext>
            </a:extLst>
          </p:cNvPr>
          <p:cNvPicPr/>
          <p:nvPr/>
        </p:nvPicPr>
        <p:blipFill>
          <a:blip r:embed="rId27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120" name="CustomShape 26">
            <a:extLst>
              <a:ext uri="{FF2B5EF4-FFF2-40B4-BE49-F238E27FC236}">
                <a16:creationId xmlns:a16="http://schemas.microsoft.com/office/drawing/2014/main" id="{9D5DDA84-878D-44CB-933D-1677B749B976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121" name="CustomShape 44">
            <a:extLst>
              <a:ext uri="{FF2B5EF4-FFF2-40B4-BE49-F238E27FC236}">
                <a16:creationId xmlns:a16="http://schemas.microsoft.com/office/drawing/2014/main" id="{6E53164E-0A46-4D21-8C0A-5A732C4F872D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1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02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03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04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05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06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07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09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10" name="CustomShape 10"/>
          <p:cNvSpPr/>
          <p:nvPr/>
        </p:nvSpPr>
        <p:spPr>
          <a:xfrm>
            <a:off x="197964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11" name="CustomShape 11"/>
          <p:cNvSpPr/>
          <p:nvPr/>
        </p:nvSpPr>
        <p:spPr>
          <a:xfrm>
            <a:off x="37702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12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13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14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3715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16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17" name="CustomShape 17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21" name="CustomShape 21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3723" name="CustomShape 23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предмет</a:t>
            </a:r>
            <a:endParaRPr dirty="0"/>
          </a:p>
        </p:txBody>
      </p:sp>
      <p:sp>
        <p:nvSpPr>
          <p:cNvPr id="3724" name="CustomShape 24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рюкзак</a:t>
            </a:r>
            <a:endParaRPr dirty="0"/>
          </a:p>
        </p:txBody>
      </p:sp>
      <p:sp>
        <p:nvSpPr>
          <p:cNvPr id="3725" name="CustomShape 25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огонь</a:t>
            </a:r>
            <a:endParaRPr dirty="0"/>
          </a:p>
        </p:txBody>
      </p:sp>
      <p:sp>
        <p:nvSpPr>
          <p:cNvPr id="3726" name="CustomShape 26"/>
          <p:cNvSpPr/>
          <p:nvPr/>
        </p:nvSpPr>
        <p:spPr>
          <a:xfrm>
            <a:off x="1981080" y="29379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книга</a:t>
            </a:r>
            <a:endParaRPr dirty="0"/>
          </a:p>
        </p:txBody>
      </p:sp>
      <p:sp>
        <p:nvSpPr>
          <p:cNvPr id="3727" name="CustomShape 27"/>
          <p:cNvSpPr/>
          <p:nvPr/>
        </p:nvSpPr>
        <p:spPr>
          <a:xfrm>
            <a:off x="3772080" y="288707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мобильник</a:t>
            </a:r>
            <a:endParaRPr dirty="0"/>
          </a:p>
        </p:txBody>
      </p:sp>
      <p:sp>
        <p:nvSpPr>
          <p:cNvPr id="3728" name="CustomShape 28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идея</a:t>
            </a:r>
            <a:endParaRPr dirty="0"/>
          </a:p>
        </p:txBody>
      </p:sp>
      <p:sp>
        <p:nvSpPr>
          <p:cNvPr id="3729" name="CustomShape 29"/>
          <p:cNvSpPr/>
          <p:nvPr/>
        </p:nvSpPr>
        <p:spPr>
          <a:xfrm>
            <a:off x="554760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sp>
        <p:nvSpPr>
          <p:cNvPr id="3734" name="CustomShape 32"/>
          <p:cNvSpPr/>
          <p:nvPr/>
        </p:nvSpPr>
        <p:spPr>
          <a:xfrm>
            <a:off x="554760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735" name="Picture 91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3736" name="CustomShape 33"/>
          <p:cNvSpPr/>
          <p:nvPr/>
        </p:nvSpPr>
        <p:spPr>
          <a:xfrm>
            <a:off x="734076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свеча</a:t>
            </a:r>
            <a:endParaRPr dirty="0"/>
          </a:p>
        </p:txBody>
      </p:sp>
      <p:sp>
        <p:nvSpPr>
          <p:cNvPr id="3737" name="CustomShape 34"/>
          <p:cNvSpPr/>
          <p:nvPr/>
        </p:nvSpPr>
        <p:spPr>
          <a:xfrm>
            <a:off x="554832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зарядка</a:t>
            </a:r>
            <a:endParaRPr dirty="0"/>
          </a:p>
        </p:txBody>
      </p:sp>
      <p:pic>
        <p:nvPicPr>
          <p:cNvPr id="3738" name="Picture 46"/>
          <p:cNvPicPr/>
          <p:nvPr/>
        </p:nvPicPr>
        <p:blipFill>
          <a:blip r:embed="rId5"/>
          <a:stretch/>
        </p:blipFill>
        <p:spPr>
          <a:xfrm>
            <a:off x="5981760" y="3144960"/>
            <a:ext cx="893160" cy="893160"/>
          </a:xfrm>
          <a:prstGeom prst="rect">
            <a:avLst/>
          </a:prstGeom>
          <a:ln>
            <a:noFill/>
          </a:ln>
        </p:spPr>
      </p:pic>
      <p:pic>
        <p:nvPicPr>
          <p:cNvPr id="3739" name="Picture 47"/>
          <p:cNvPicPr/>
          <p:nvPr/>
        </p:nvPicPr>
        <p:blipFill>
          <a:blip r:embed="rId6"/>
          <a:stretch/>
        </p:blipFill>
        <p:spPr>
          <a:xfrm rot="5400000">
            <a:off x="3931920" y="2985967"/>
            <a:ext cx="1226880" cy="1226880"/>
          </a:xfrm>
          <a:prstGeom prst="rect">
            <a:avLst/>
          </a:prstGeom>
          <a:ln>
            <a:noFill/>
          </a:ln>
        </p:spPr>
      </p:pic>
      <p:pic>
        <p:nvPicPr>
          <p:cNvPr id="3740" name="Picture 48"/>
          <p:cNvPicPr/>
          <p:nvPr/>
        </p:nvPicPr>
        <p:blipFill>
          <a:blip r:embed="rId7"/>
          <a:stretch/>
        </p:blipFill>
        <p:spPr>
          <a:xfrm>
            <a:off x="5931360" y="5838480"/>
            <a:ext cx="823320" cy="823320"/>
          </a:xfrm>
          <a:prstGeom prst="rect">
            <a:avLst/>
          </a:prstGeom>
          <a:ln>
            <a:noFill/>
          </a:ln>
        </p:spPr>
      </p:pic>
      <p:pic>
        <p:nvPicPr>
          <p:cNvPr id="3741" name="Picture 60"/>
          <p:cNvPicPr/>
          <p:nvPr/>
        </p:nvPicPr>
        <p:blipFill>
          <a:blip r:embed="rId8"/>
          <a:stretch/>
        </p:blipFill>
        <p:spPr>
          <a:xfrm>
            <a:off x="7723800" y="1814760"/>
            <a:ext cx="794520" cy="794520"/>
          </a:xfrm>
          <a:prstGeom prst="rect">
            <a:avLst/>
          </a:prstGeom>
          <a:ln>
            <a:noFill/>
          </a:ln>
        </p:spPr>
      </p:pic>
      <p:pic>
        <p:nvPicPr>
          <p:cNvPr id="3742" name="Picture 62"/>
          <p:cNvPicPr/>
          <p:nvPr/>
        </p:nvPicPr>
        <p:blipFill>
          <a:blip r:embed="rId9"/>
          <a:stretch/>
        </p:blipFill>
        <p:spPr>
          <a:xfrm>
            <a:off x="533520" y="3124080"/>
            <a:ext cx="810360" cy="810360"/>
          </a:xfrm>
          <a:prstGeom prst="rect">
            <a:avLst/>
          </a:prstGeom>
          <a:ln>
            <a:noFill/>
          </a:ln>
        </p:spPr>
      </p:pic>
      <p:sp>
        <p:nvSpPr>
          <p:cNvPr id="3743" name="CustomShape 35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44" name="CustomShape 36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батарейка</a:t>
            </a:r>
            <a:endParaRPr dirty="0"/>
          </a:p>
        </p:txBody>
      </p:sp>
      <p:pic>
        <p:nvPicPr>
          <p:cNvPr id="3750" name="Picture 90"/>
          <p:cNvPicPr/>
          <p:nvPr/>
        </p:nvPicPr>
        <p:blipFill>
          <a:blip r:embed="rId10"/>
          <a:stretch/>
        </p:blipFill>
        <p:spPr>
          <a:xfrm>
            <a:off x="4191120" y="1828800"/>
            <a:ext cx="802800" cy="802800"/>
          </a:xfrm>
          <a:prstGeom prst="rect">
            <a:avLst/>
          </a:prstGeom>
          <a:ln>
            <a:noFill/>
          </a:ln>
        </p:spPr>
      </p:pic>
      <p:pic>
        <p:nvPicPr>
          <p:cNvPr id="3751" name="Picture 63"/>
          <p:cNvPicPr/>
          <p:nvPr/>
        </p:nvPicPr>
        <p:blipFill>
          <a:blip r:embed="rId11"/>
          <a:stretch/>
        </p:blipFill>
        <p:spPr>
          <a:xfrm>
            <a:off x="6485824" y="4483800"/>
            <a:ext cx="519840" cy="519840"/>
          </a:xfrm>
          <a:prstGeom prst="rect">
            <a:avLst/>
          </a:prstGeom>
          <a:ln>
            <a:noFill/>
          </a:ln>
        </p:spPr>
      </p:pic>
      <p:pic>
        <p:nvPicPr>
          <p:cNvPr id="3752" name="Picture 92"/>
          <p:cNvPicPr/>
          <p:nvPr/>
        </p:nvPicPr>
        <p:blipFill>
          <a:blip r:embed="rId12"/>
          <a:stretch/>
        </p:blipFill>
        <p:spPr>
          <a:xfrm>
            <a:off x="2398320" y="3144960"/>
            <a:ext cx="943920" cy="943920"/>
          </a:xfrm>
          <a:prstGeom prst="rect">
            <a:avLst/>
          </a:prstGeom>
          <a:ln>
            <a:noFill/>
          </a:ln>
        </p:spPr>
      </p:pic>
      <p:pic>
        <p:nvPicPr>
          <p:cNvPr id="3753" name="Picture 93"/>
          <p:cNvPicPr/>
          <p:nvPr/>
        </p:nvPicPr>
        <p:blipFill>
          <a:blip r:embed="rId13"/>
          <a:stretch/>
        </p:blipFill>
        <p:spPr>
          <a:xfrm>
            <a:off x="5748840" y="4529520"/>
            <a:ext cx="847800" cy="847800"/>
          </a:xfrm>
          <a:prstGeom prst="rect">
            <a:avLst/>
          </a:prstGeom>
          <a:ln>
            <a:noFill/>
          </a:ln>
        </p:spPr>
      </p:pic>
      <p:pic>
        <p:nvPicPr>
          <p:cNvPr id="3754" name="Picture 94"/>
          <p:cNvPicPr/>
          <p:nvPr/>
        </p:nvPicPr>
        <p:blipFill>
          <a:blip r:embed="rId13"/>
          <a:stretch/>
        </p:blipFill>
        <p:spPr>
          <a:xfrm>
            <a:off x="7348320" y="4483800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3755" name="CustomShape 39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проблема</a:t>
            </a:r>
            <a:endParaRPr dirty="0"/>
          </a:p>
        </p:txBody>
      </p:sp>
      <p:sp>
        <p:nvSpPr>
          <p:cNvPr id="3756" name="CustomShape 40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много</a:t>
            </a:r>
            <a:endParaRPr dirty="0"/>
          </a:p>
        </p:txBody>
      </p:sp>
      <p:sp>
        <p:nvSpPr>
          <p:cNvPr id="3757" name="CustomShape 41"/>
          <p:cNvSpPr/>
          <p:nvPr/>
        </p:nvSpPr>
        <p:spPr>
          <a:xfrm>
            <a:off x="1981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часть</a:t>
            </a:r>
            <a:endParaRPr dirty="0"/>
          </a:p>
        </p:txBody>
      </p:sp>
      <p:pic>
        <p:nvPicPr>
          <p:cNvPr id="3758" name="Picture 98"/>
          <p:cNvPicPr/>
          <p:nvPr/>
        </p:nvPicPr>
        <p:blipFill>
          <a:blip r:embed="rId14"/>
          <a:srcRect l="22968" t="46445"/>
          <a:stretch/>
        </p:blipFill>
        <p:spPr>
          <a:xfrm>
            <a:off x="4008600" y="4566060"/>
            <a:ext cx="1073880" cy="746280"/>
          </a:xfrm>
          <a:prstGeom prst="rect">
            <a:avLst/>
          </a:prstGeom>
          <a:ln>
            <a:noFill/>
          </a:ln>
        </p:spPr>
      </p:pic>
      <p:pic>
        <p:nvPicPr>
          <p:cNvPr id="3759" name="Picture 101"/>
          <p:cNvPicPr/>
          <p:nvPr/>
        </p:nvPicPr>
        <p:blipFill>
          <a:blip r:embed="rId15"/>
          <a:stretch/>
        </p:blipFill>
        <p:spPr>
          <a:xfrm>
            <a:off x="2398320" y="4446000"/>
            <a:ext cx="812520" cy="812520"/>
          </a:xfrm>
          <a:prstGeom prst="rect">
            <a:avLst/>
          </a:prstGeom>
          <a:ln>
            <a:noFill/>
          </a:ln>
        </p:spPr>
      </p:pic>
      <p:sp>
        <p:nvSpPr>
          <p:cNvPr id="3760" name="CustomShape 42"/>
          <p:cNvSpPr/>
          <p:nvPr/>
        </p:nvSpPr>
        <p:spPr>
          <a:xfrm flipH="1">
            <a:off x="556200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камера</a:t>
            </a:r>
            <a:endParaRPr dirty="0"/>
          </a:p>
        </p:txBody>
      </p:sp>
      <p:sp>
        <p:nvSpPr>
          <p:cNvPr id="3761" name="CustomShape 43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762" name="Picture 104"/>
          <p:cNvPicPr/>
          <p:nvPr/>
        </p:nvPicPr>
        <p:blipFill>
          <a:blip r:embed="rId5"/>
          <a:stretch/>
        </p:blipFill>
        <p:spPr>
          <a:xfrm>
            <a:off x="998352" y="4691142"/>
            <a:ext cx="523080" cy="523080"/>
          </a:xfrm>
          <a:prstGeom prst="rect">
            <a:avLst/>
          </a:prstGeom>
          <a:ln>
            <a:noFill/>
          </a:ln>
        </p:spPr>
      </p:pic>
      <p:pic>
        <p:nvPicPr>
          <p:cNvPr id="3763" name="Picture 105"/>
          <p:cNvPicPr/>
          <p:nvPr/>
        </p:nvPicPr>
        <p:blipFill>
          <a:blip r:embed="rId10"/>
          <a:stretch/>
        </p:blipFill>
        <p:spPr>
          <a:xfrm>
            <a:off x="412490" y="4679397"/>
            <a:ext cx="486000" cy="486000"/>
          </a:xfrm>
          <a:prstGeom prst="rect">
            <a:avLst/>
          </a:prstGeom>
          <a:ln>
            <a:noFill/>
          </a:ln>
        </p:spPr>
      </p:pic>
      <p:sp>
        <p:nvSpPr>
          <p:cNvPr id="3765" name="CustomShape 44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вещь</a:t>
            </a:r>
            <a:endParaRPr dirty="0"/>
          </a:p>
        </p:txBody>
      </p:sp>
      <p:sp>
        <p:nvSpPr>
          <p:cNvPr id="3766" name="CustomShape 45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4735440" cy="1243800"/>
          </a:xfrm>
        </p:spPr>
        <p:txBody>
          <a:bodyPr/>
          <a:lstStyle/>
          <a:p>
            <a:r>
              <a:rPr lang="en-US" dirty="0"/>
              <a:t>Common things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24" y="1828800"/>
            <a:ext cx="1225296" cy="725424"/>
          </a:xfrm>
          <a:prstGeom prst="rect">
            <a:avLst/>
          </a:prstGeom>
        </p:spPr>
      </p:pic>
      <p:sp>
        <p:nvSpPr>
          <p:cNvPr id="67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8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0" name="Picture 69"/>
          <p:cNvPicPr/>
          <p:nvPr/>
        </p:nvPicPr>
        <p:blipFill>
          <a:blip r:embed="rId17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1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3" name="Picture 70"/>
          <p:cNvPicPr/>
          <p:nvPr/>
        </p:nvPicPr>
        <p:blipFill>
          <a:blip r:embed="rId18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4" name="CustomShape 20">
            <a:extLst>
              <a:ext uri="{FF2B5EF4-FFF2-40B4-BE49-F238E27FC236}">
                <a16:creationId xmlns:a16="http://schemas.microsoft.com/office/drawing/2014/main" id="{E1B8B155-DA72-4039-9BCF-8CC330699B5B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5" name="Picture 69">
            <a:extLst>
              <a:ext uri="{FF2B5EF4-FFF2-40B4-BE49-F238E27FC236}">
                <a16:creationId xmlns:a16="http://schemas.microsoft.com/office/drawing/2014/main" id="{5D6DD026-E2EC-4DF7-A310-19D3F3BED414}"/>
              </a:ext>
            </a:extLst>
          </p:cNvPr>
          <p:cNvPicPr/>
          <p:nvPr/>
        </p:nvPicPr>
        <p:blipFill>
          <a:blip r:embed="rId17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6" name="CustomShape 17">
            <a:extLst>
              <a:ext uri="{FF2B5EF4-FFF2-40B4-BE49-F238E27FC236}">
                <a16:creationId xmlns:a16="http://schemas.microsoft.com/office/drawing/2014/main" id="{299B1669-53E7-44EE-8666-2A5C3BD94B24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7" name="Picture 70">
            <a:extLst>
              <a:ext uri="{FF2B5EF4-FFF2-40B4-BE49-F238E27FC236}">
                <a16:creationId xmlns:a16="http://schemas.microsoft.com/office/drawing/2014/main" id="{217DE7C8-9FFB-4103-9CDC-0044AEC8ECB4}"/>
              </a:ext>
            </a:extLst>
          </p:cNvPr>
          <p:cNvPicPr/>
          <p:nvPr/>
        </p:nvPicPr>
        <p:blipFill>
          <a:blip r:embed="rId18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8" name="CustomShape 26">
            <a:extLst>
              <a:ext uri="{FF2B5EF4-FFF2-40B4-BE49-F238E27FC236}">
                <a16:creationId xmlns:a16="http://schemas.microsoft.com/office/drawing/2014/main" id="{7A77D8F7-BCC9-415F-8D59-D58B9677119C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9" name="CustomShape 44">
            <a:extLst>
              <a:ext uri="{FF2B5EF4-FFF2-40B4-BE49-F238E27FC236}">
                <a16:creationId xmlns:a16="http://schemas.microsoft.com/office/drawing/2014/main" id="{EEEECF90-3581-4F51-885F-9DDF17FAAA2C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F7AD6A8D-4376-4684-8996-F9733829B60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20" y="1860876"/>
            <a:ext cx="1417011" cy="719208"/>
          </a:xfrm>
          <a:prstGeom prst="rect">
            <a:avLst/>
          </a:prstGeom>
        </p:spPr>
      </p:pic>
      <p:pic>
        <p:nvPicPr>
          <p:cNvPr id="81" name="Picture 108">
            <a:extLst>
              <a:ext uri="{FF2B5EF4-FFF2-40B4-BE49-F238E27FC236}">
                <a16:creationId xmlns:a16="http://schemas.microsoft.com/office/drawing/2014/main" id="{1D3AAE5E-77DF-48B3-8E26-40AEA0AF893C}"/>
              </a:ext>
            </a:extLst>
          </p:cNvPr>
          <p:cNvPicPr/>
          <p:nvPr/>
        </p:nvPicPr>
        <p:blipFill>
          <a:blip r:embed="rId20"/>
          <a:stretch/>
        </p:blipFill>
        <p:spPr>
          <a:xfrm>
            <a:off x="8113391" y="4439880"/>
            <a:ext cx="824760" cy="82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7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68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69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70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71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72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73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74" name="CustomShape 8"/>
          <p:cNvSpPr/>
          <p:nvPr/>
        </p:nvSpPr>
        <p:spPr>
          <a:xfrm>
            <a:off x="3771720" y="5533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75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76" name="CustomShape 10"/>
          <p:cNvSpPr/>
          <p:nvPr/>
        </p:nvSpPr>
        <p:spPr>
          <a:xfrm>
            <a:off x="5562720" y="5533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78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79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80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81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82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83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84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88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3790" name="CustomShape 24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д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икое животное</a:t>
            </a:r>
            <a:endParaRPr sz="1600" dirty="0"/>
          </a:p>
        </p:txBody>
      </p:sp>
      <p:sp>
        <p:nvSpPr>
          <p:cNvPr id="3791" name="CustomShape 25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зебра</a:t>
            </a:r>
            <a:endParaRPr dirty="0"/>
          </a:p>
        </p:txBody>
      </p:sp>
      <p:sp>
        <p:nvSpPr>
          <p:cNvPr id="3792" name="CustomShape 26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змея</a:t>
            </a:r>
            <a:endParaRPr dirty="0"/>
          </a:p>
        </p:txBody>
      </p:sp>
      <p:sp>
        <p:nvSpPr>
          <p:cNvPr id="3793" name="CustomShape 27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медведь</a:t>
            </a:r>
            <a:endParaRPr dirty="0"/>
          </a:p>
        </p:txBody>
      </p:sp>
      <p:sp>
        <p:nvSpPr>
          <p:cNvPr id="3794" name="CustomShape 28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верблюд</a:t>
            </a:r>
            <a:endParaRPr dirty="0"/>
          </a:p>
        </p:txBody>
      </p:sp>
      <p:sp>
        <p:nvSpPr>
          <p:cNvPr id="3795" name="CustomShape 29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гепард</a:t>
            </a:r>
            <a:endParaRPr dirty="0"/>
          </a:p>
        </p:txBody>
      </p:sp>
      <p:sp>
        <p:nvSpPr>
          <p:cNvPr id="3796" name="CustomShape 30"/>
          <p:cNvSpPr/>
          <p:nvPr/>
        </p:nvSpPr>
        <p:spPr>
          <a:xfrm>
            <a:off x="556272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олень</a:t>
            </a:r>
            <a:endParaRPr dirty="0"/>
          </a:p>
        </p:txBody>
      </p:sp>
      <p:sp>
        <p:nvSpPr>
          <p:cNvPr id="3798" name="CustomShape 32"/>
          <p:cNvSpPr/>
          <p:nvPr/>
        </p:nvSpPr>
        <p:spPr>
          <a:xfrm>
            <a:off x="1942920" y="5760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3801" name="CustomShape 33"/>
          <p:cNvSpPr/>
          <p:nvPr/>
        </p:nvSpPr>
        <p:spPr>
          <a:xfrm>
            <a:off x="1942920" y="5533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803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3804" name="CustomShape 35"/>
          <p:cNvSpPr/>
          <p:nvPr/>
        </p:nvSpPr>
        <p:spPr>
          <a:xfrm>
            <a:off x="734076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обезьяна</a:t>
            </a:r>
            <a:endParaRPr dirty="0"/>
          </a:p>
        </p:txBody>
      </p:sp>
      <p:sp>
        <p:nvSpPr>
          <p:cNvPr id="3805" name="CustomShape 36"/>
          <p:cNvSpPr/>
          <p:nvPr/>
        </p:nvSpPr>
        <p:spPr>
          <a:xfrm>
            <a:off x="734076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слон</a:t>
            </a:r>
            <a:endParaRPr dirty="0"/>
          </a:p>
        </p:txBody>
      </p:sp>
      <p:sp>
        <p:nvSpPr>
          <p:cNvPr id="3806" name="CustomShape 37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жираф</a:t>
            </a:r>
            <a:endParaRPr dirty="0"/>
          </a:p>
        </p:txBody>
      </p:sp>
      <p:sp>
        <p:nvSpPr>
          <p:cNvPr id="3807" name="CustomShape 38"/>
          <p:cNvSpPr/>
          <p:nvPr/>
        </p:nvSpPr>
        <p:spPr>
          <a:xfrm>
            <a:off x="1981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горилла</a:t>
            </a:r>
            <a:endParaRPr dirty="0"/>
          </a:p>
        </p:txBody>
      </p:sp>
      <p:pic>
        <p:nvPicPr>
          <p:cNvPr id="3808" name="Picture 44"/>
          <p:cNvPicPr/>
          <p:nvPr/>
        </p:nvPicPr>
        <p:blipFill>
          <a:blip r:embed="rId4"/>
          <a:stretch/>
        </p:blipFill>
        <p:spPr>
          <a:xfrm>
            <a:off x="4114800" y="1729440"/>
            <a:ext cx="936720" cy="936720"/>
          </a:xfrm>
          <a:prstGeom prst="rect">
            <a:avLst/>
          </a:prstGeom>
          <a:ln>
            <a:noFill/>
          </a:ln>
        </p:spPr>
      </p:pic>
      <p:sp>
        <p:nvSpPr>
          <p:cNvPr id="3809" name="CustomShape 39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бегемот</a:t>
            </a:r>
            <a:endParaRPr dirty="0"/>
          </a:p>
        </p:txBody>
      </p:sp>
      <p:sp>
        <p:nvSpPr>
          <p:cNvPr id="3810" name="CustomShape 40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лев</a:t>
            </a:r>
            <a:endParaRPr dirty="0"/>
          </a:p>
        </p:txBody>
      </p:sp>
      <p:sp>
        <p:nvSpPr>
          <p:cNvPr id="3811" name="CustomShape 41"/>
          <p:cNvSpPr/>
          <p:nvPr/>
        </p:nvSpPr>
        <p:spPr>
          <a:xfrm>
            <a:off x="734004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тигр</a:t>
            </a:r>
            <a:endParaRPr dirty="0"/>
          </a:p>
        </p:txBody>
      </p:sp>
      <p:sp>
        <p:nvSpPr>
          <p:cNvPr id="3812" name="CustomShape 42"/>
          <p:cNvSpPr/>
          <p:nvPr/>
        </p:nvSpPr>
        <p:spPr>
          <a:xfrm>
            <a:off x="1942920" y="555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носорог</a:t>
            </a:r>
            <a:endParaRPr dirty="0"/>
          </a:p>
        </p:txBody>
      </p:sp>
      <p:pic>
        <p:nvPicPr>
          <p:cNvPr id="3813" name="Picture 61"/>
          <p:cNvPicPr/>
          <p:nvPr/>
        </p:nvPicPr>
        <p:blipFill>
          <a:blip r:embed="rId5"/>
          <a:stretch/>
        </p:blipFill>
        <p:spPr>
          <a:xfrm>
            <a:off x="5875200" y="1759320"/>
            <a:ext cx="850320" cy="850320"/>
          </a:xfrm>
          <a:prstGeom prst="rect">
            <a:avLst/>
          </a:prstGeom>
          <a:ln>
            <a:noFill/>
          </a:ln>
        </p:spPr>
      </p:pic>
      <p:pic>
        <p:nvPicPr>
          <p:cNvPr id="3814" name="Picture 62"/>
          <p:cNvPicPr/>
          <p:nvPr/>
        </p:nvPicPr>
        <p:blipFill>
          <a:blip r:embed="rId6"/>
          <a:stretch/>
        </p:blipFill>
        <p:spPr>
          <a:xfrm>
            <a:off x="457200" y="3049560"/>
            <a:ext cx="988200" cy="988200"/>
          </a:xfrm>
          <a:prstGeom prst="rect">
            <a:avLst/>
          </a:prstGeom>
          <a:ln>
            <a:noFill/>
          </a:ln>
        </p:spPr>
      </p:pic>
      <p:pic>
        <p:nvPicPr>
          <p:cNvPr id="3815" name="Picture 63"/>
          <p:cNvPicPr/>
          <p:nvPr/>
        </p:nvPicPr>
        <p:blipFill>
          <a:blip r:embed="rId7"/>
          <a:stretch/>
        </p:blipFill>
        <p:spPr>
          <a:xfrm>
            <a:off x="5867280" y="3048120"/>
            <a:ext cx="950040" cy="950040"/>
          </a:xfrm>
          <a:prstGeom prst="rect">
            <a:avLst/>
          </a:prstGeom>
          <a:ln>
            <a:noFill/>
          </a:ln>
        </p:spPr>
      </p:pic>
      <p:pic>
        <p:nvPicPr>
          <p:cNvPr id="3816" name="Picture 64"/>
          <p:cNvPicPr/>
          <p:nvPr/>
        </p:nvPicPr>
        <p:blipFill>
          <a:blip r:embed="rId8"/>
          <a:stretch/>
        </p:blipFill>
        <p:spPr>
          <a:xfrm>
            <a:off x="7696080" y="3048120"/>
            <a:ext cx="966240" cy="966240"/>
          </a:xfrm>
          <a:prstGeom prst="rect">
            <a:avLst/>
          </a:prstGeom>
          <a:ln>
            <a:noFill/>
          </a:ln>
        </p:spPr>
      </p:pic>
      <p:pic>
        <p:nvPicPr>
          <p:cNvPr id="3817" name="Picture 65"/>
          <p:cNvPicPr/>
          <p:nvPr/>
        </p:nvPicPr>
        <p:blipFill>
          <a:blip r:embed="rId9"/>
          <a:stretch/>
        </p:blipFill>
        <p:spPr>
          <a:xfrm>
            <a:off x="4038480" y="3094920"/>
            <a:ext cx="1019160" cy="1019160"/>
          </a:xfrm>
          <a:prstGeom prst="rect">
            <a:avLst/>
          </a:prstGeom>
          <a:ln>
            <a:noFill/>
          </a:ln>
        </p:spPr>
      </p:pic>
      <p:pic>
        <p:nvPicPr>
          <p:cNvPr id="3818" name="Picture 66"/>
          <p:cNvPicPr/>
          <p:nvPr/>
        </p:nvPicPr>
        <p:blipFill>
          <a:blip r:embed="rId10"/>
          <a:stretch/>
        </p:blipFill>
        <p:spPr>
          <a:xfrm>
            <a:off x="2286000" y="312408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3819" name="Picture 71"/>
          <p:cNvPicPr/>
          <p:nvPr/>
        </p:nvPicPr>
        <p:blipFill>
          <a:blip r:embed="rId11"/>
          <a:stretch/>
        </p:blipFill>
        <p:spPr>
          <a:xfrm>
            <a:off x="7708680" y="1752480"/>
            <a:ext cx="901080" cy="901080"/>
          </a:xfrm>
          <a:prstGeom prst="rect">
            <a:avLst/>
          </a:prstGeom>
          <a:ln>
            <a:noFill/>
          </a:ln>
        </p:spPr>
      </p:pic>
      <p:pic>
        <p:nvPicPr>
          <p:cNvPr id="3820" name="Picture 72"/>
          <p:cNvPicPr/>
          <p:nvPr/>
        </p:nvPicPr>
        <p:blipFill>
          <a:blip r:embed="rId12"/>
          <a:stretch/>
        </p:blipFill>
        <p:spPr>
          <a:xfrm>
            <a:off x="4121280" y="4370400"/>
            <a:ext cx="901080" cy="901080"/>
          </a:xfrm>
          <a:prstGeom prst="rect">
            <a:avLst/>
          </a:prstGeom>
          <a:ln>
            <a:noFill/>
          </a:ln>
        </p:spPr>
      </p:pic>
      <p:pic>
        <p:nvPicPr>
          <p:cNvPr id="3821" name="Picture 90"/>
          <p:cNvPicPr/>
          <p:nvPr/>
        </p:nvPicPr>
        <p:blipFill>
          <a:blip r:embed="rId13"/>
          <a:stretch/>
        </p:blipFill>
        <p:spPr>
          <a:xfrm>
            <a:off x="5875200" y="4400280"/>
            <a:ext cx="953280" cy="953280"/>
          </a:xfrm>
          <a:prstGeom prst="rect">
            <a:avLst/>
          </a:prstGeom>
          <a:ln>
            <a:noFill/>
          </a:ln>
        </p:spPr>
      </p:pic>
      <p:pic>
        <p:nvPicPr>
          <p:cNvPr id="3822" name="Picture 92"/>
          <p:cNvPicPr/>
          <p:nvPr/>
        </p:nvPicPr>
        <p:blipFill>
          <a:blip r:embed="rId14"/>
          <a:stretch/>
        </p:blipFill>
        <p:spPr>
          <a:xfrm>
            <a:off x="7694640" y="4403160"/>
            <a:ext cx="915120" cy="915120"/>
          </a:xfrm>
          <a:prstGeom prst="rect">
            <a:avLst/>
          </a:prstGeom>
          <a:ln>
            <a:noFill/>
          </a:ln>
        </p:spPr>
      </p:pic>
      <p:pic>
        <p:nvPicPr>
          <p:cNvPr id="3823" name="Picture 93"/>
          <p:cNvPicPr/>
          <p:nvPr/>
        </p:nvPicPr>
        <p:blipFill>
          <a:blip r:embed="rId15"/>
          <a:stretch/>
        </p:blipFill>
        <p:spPr>
          <a:xfrm>
            <a:off x="2377080" y="4495680"/>
            <a:ext cx="822600" cy="822600"/>
          </a:xfrm>
          <a:prstGeom prst="rect">
            <a:avLst/>
          </a:prstGeom>
          <a:ln>
            <a:noFill/>
          </a:ln>
        </p:spPr>
      </p:pic>
      <p:pic>
        <p:nvPicPr>
          <p:cNvPr id="3824" name="Picture 94"/>
          <p:cNvPicPr/>
          <p:nvPr/>
        </p:nvPicPr>
        <p:blipFill>
          <a:blip r:embed="rId16"/>
          <a:stretch/>
        </p:blipFill>
        <p:spPr>
          <a:xfrm>
            <a:off x="609480" y="4495680"/>
            <a:ext cx="775440" cy="775440"/>
          </a:xfrm>
          <a:prstGeom prst="rect">
            <a:avLst/>
          </a:prstGeom>
          <a:ln>
            <a:noFill/>
          </a:ln>
        </p:spPr>
      </p:pic>
      <p:pic>
        <p:nvPicPr>
          <p:cNvPr id="3825" name="Picture 95"/>
          <p:cNvPicPr/>
          <p:nvPr/>
        </p:nvPicPr>
        <p:blipFill>
          <a:blip r:embed="rId17"/>
          <a:stretch/>
        </p:blipFill>
        <p:spPr>
          <a:xfrm>
            <a:off x="2247840" y="5710320"/>
            <a:ext cx="1137960" cy="1137960"/>
          </a:xfrm>
          <a:prstGeom prst="rect">
            <a:avLst/>
          </a:prstGeom>
          <a:ln>
            <a:noFill/>
          </a:ln>
        </p:spPr>
      </p:pic>
      <p:pic>
        <p:nvPicPr>
          <p:cNvPr id="3826" name="Picture 96"/>
          <p:cNvPicPr/>
          <p:nvPr/>
        </p:nvPicPr>
        <p:blipFill>
          <a:blip r:embed="rId4"/>
          <a:stretch/>
        </p:blipFill>
        <p:spPr>
          <a:xfrm>
            <a:off x="2643840" y="1672560"/>
            <a:ext cx="936720" cy="936720"/>
          </a:xfrm>
          <a:prstGeom prst="rect">
            <a:avLst/>
          </a:prstGeom>
          <a:ln>
            <a:noFill/>
          </a:ln>
        </p:spPr>
      </p:pic>
      <p:pic>
        <p:nvPicPr>
          <p:cNvPr id="3827" name="Picture 97"/>
          <p:cNvPicPr/>
          <p:nvPr/>
        </p:nvPicPr>
        <p:blipFill>
          <a:blip r:embed="rId16"/>
          <a:stretch/>
        </p:blipFill>
        <p:spPr>
          <a:xfrm>
            <a:off x="1988640" y="1759320"/>
            <a:ext cx="775440" cy="775440"/>
          </a:xfrm>
          <a:prstGeom prst="rect">
            <a:avLst/>
          </a:prstGeom>
          <a:ln>
            <a:noFill/>
          </a:ln>
        </p:spPr>
      </p:pic>
      <p:pic>
        <p:nvPicPr>
          <p:cNvPr id="3828" name="Picture 98"/>
          <p:cNvPicPr/>
          <p:nvPr/>
        </p:nvPicPr>
        <p:blipFill>
          <a:blip r:embed="rId13"/>
          <a:stretch/>
        </p:blipFill>
        <p:spPr>
          <a:xfrm>
            <a:off x="2438280" y="1981080"/>
            <a:ext cx="670320" cy="670320"/>
          </a:xfrm>
          <a:prstGeom prst="rect">
            <a:avLst/>
          </a:prstGeom>
          <a:ln>
            <a:noFill/>
          </a:ln>
        </p:spPr>
      </p:pic>
      <p:sp>
        <p:nvSpPr>
          <p:cNvPr id="3829" name="CustomShape 43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 animals</a:t>
            </a:r>
          </a:p>
        </p:txBody>
      </p:sp>
      <p:sp>
        <p:nvSpPr>
          <p:cNvPr id="65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7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8" name="Picture 69"/>
          <p:cNvPicPr/>
          <p:nvPr/>
        </p:nvPicPr>
        <p:blipFill>
          <a:blip r:embed="rId18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9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0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1" name="Picture 70"/>
          <p:cNvPicPr/>
          <p:nvPr/>
        </p:nvPicPr>
        <p:blipFill>
          <a:blip r:embed="rId19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2" name="CustomShape 20">
            <a:extLst>
              <a:ext uri="{FF2B5EF4-FFF2-40B4-BE49-F238E27FC236}">
                <a16:creationId xmlns:a16="http://schemas.microsoft.com/office/drawing/2014/main" id="{66E27942-4200-48B9-8E9E-A33FEAD54766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3" name="Picture 69">
            <a:extLst>
              <a:ext uri="{FF2B5EF4-FFF2-40B4-BE49-F238E27FC236}">
                <a16:creationId xmlns:a16="http://schemas.microsoft.com/office/drawing/2014/main" id="{8D758697-406B-4DBF-940B-5091025C04D4}"/>
              </a:ext>
            </a:extLst>
          </p:cNvPr>
          <p:cNvPicPr/>
          <p:nvPr/>
        </p:nvPicPr>
        <p:blipFill>
          <a:blip r:embed="rId18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4" name="CustomShape 17">
            <a:extLst>
              <a:ext uri="{FF2B5EF4-FFF2-40B4-BE49-F238E27FC236}">
                <a16:creationId xmlns:a16="http://schemas.microsoft.com/office/drawing/2014/main" id="{9973E90F-EEFB-4E41-8D6B-C930D402FF61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5" name="Picture 70">
            <a:extLst>
              <a:ext uri="{FF2B5EF4-FFF2-40B4-BE49-F238E27FC236}">
                <a16:creationId xmlns:a16="http://schemas.microsoft.com/office/drawing/2014/main" id="{80206FD6-B16A-4CC3-9CCB-B04AD8FA436E}"/>
              </a:ext>
            </a:extLst>
          </p:cNvPr>
          <p:cNvPicPr/>
          <p:nvPr/>
        </p:nvPicPr>
        <p:blipFill>
          <a:blip r:embed="rId19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6" name="CustomShape 26">
            <a:extLst>
              <a:ext uri="{FF2B5EF4-FFF2-40B4-BE49-F238E27FC236}">
                <a16:creationId xmlns:a16="http://schemas.microsoft.com/office/drawing/2014/main" id="{90A3BCAF-5A50-4D93-ABB7-0777C1C9056A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7" name="CustomShape 44">
            <a:extLst>
              <a:ext uri="{FF2B5EF4-FFF2-40B4-BE49-F238E27FC236}">
                <a16:creationId xmlns:a16="http://schemas.microsoft.com/office/drawing/2014/main" id="{FE1C4E15-7016-43CC-902B-6D51BAAF32E1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0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1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2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3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4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5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6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7" name="CustomShape 8"/>
          <p:cNvSpPr/>
          <p:nvPr/>
        </p:nvSpPr>
        <p:spPr>
          <a:xfrm>
            <a:off x="3771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8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9" name="CustomShape 10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41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42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43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44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45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46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47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51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3853" name="CustomShape 24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домашний скот</a:t>
            </a:r>
            <a:endParaRPr sz="1600" dirty="0"/>
          </a:p>
        </p:txBody>
      </p:sp>
      <p:sp>
        <p:nvSpPr>
          <p:cNvPr id="3854" name="CustomShape 25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свинья</a:t>
            </a:r>
            <a:endParaRPr dirty="0"/>
          </a:p>
        </p:txBody>
      </p:sp>
      <p:sp>
        <p:nvSpPr>
          <p:cNvPr id="3855" name="CustomShape 26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овца</a:t>
            </a:r>
            <a:endParaRPr dirty="0"/>
          </a:p>
        </p:txBody>
      </p:sp>
      <p:sp>
        <p:nvSpPr>
          <p:cNvPr id="3856" name="CustomShape 27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курица</a:t>
            </a:r>
            <a:endParaRPr dirty="0"/>
          </a:p>
        </p:txBody>
      </p:sp>
      <p:sp>
        <p:nvSpPr>
          <p:cNvPr id="3857" name="CustomShape 28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лошадь</a:t>
            </a:r>
            <a:endParaRPr dirty="0"/>
          </a:p>
        </p:txBody>
      </p:sp>
      <p:sp>
        <p:nvSpPr>
          <p:cNvPr id="3858" name="CustomShape 29"/>
          <p:cNvSpPr/>
          <p:nvPr/>
        </p:nvSpPr>
        <p:spPr>
          <a:xfrm>
            <a:off x="198612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корова</a:t>
            </a:r>
            <a:endParaRPr dirty="0"/>
          </a:p>
        </p:txBody>
      </p:sp>
      <p:pic>
        <p:nvPicPr>
          <p:cNvPr id="3865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3866" name="CustomShape 34"/>
          <p:cNvSpPr/>
          <p:nvPr/>
        </p:nvSpPr>
        <p:spPr>
          <a:xfrm>
            <a:off x="734076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цыпленок</a:t>
            </a:r>
            <a:endParaRPr dirty="0"/>
          </a:p>
        </p:txBody>
      </p:sp>
      <p:pic>
        <p:nvPicPr>
          <p:cNvPr id="3867" name="Picture 44"/>
          <p:cNvPicPr/>
          <p:nvPr/>
        </p:nvPicPr>
        <p:blipFill>
          <a:blip r:embed="rId4"/>
          <a:stretch/>
        </p:blipFill>
        <p:spPr>
          <a:xfrm>
            <a:off x="4011480" y="3021120"/>
            <a:ext cx="1092960" cy="1092960"/>
          </a:xfrm>
          <a:prstGeom prst="rect">
            <a:avLst/>
          </a:prstGeom>
          <a:ln>
            <a:noFill/>
          </a:ln>
        </p:spPr>
      </p:pic>
      <p:pic>
        <p:nvPicPr>
          <p:cNvPr id="3868" name="Picture 46"/>
          <p:cNvPicPr/>
          <p:nvPr/>
        </p:nvPicPr>
        <p:blipFill>
          <a:blip r:embed="rId5"/>
          <a:stretch/>
        </p:blipFill>
        <p:spPr>
          <a:xfrm>
            <a:off x="2209680" y="3021120"/>
            <a:ext cx="1132920" cy="1132920"/>
          </a:xfrm>
          <a:prstGeom prst="rect">
            <a:avLst/>
          </a:prstGeom>
          <a:ln>
            <a:noFill/>
          </a:ln>
        </p:spPr>
      </p:pic>
      <p:pic>
        <p:nvPicPr>
          <p:cNvPr id="3869" name="Picture 47"/>
          <p:cNvPicPr/>
          <p:nvPr/>
        </p:nvPicPr>
        <p:blipFill>
          <a:blip r:embed="rId6"/>
          <a:stretch/>
        </p:blipFill>
        <p:spPr>
          <a:xfrm>
            <a:off x="2563920" y="1839960"/>
            <a:ext cx="826200" cy="826200"/>
          </a:xfrm>
          <a:prstGeom prst="rect">
            <a:avLst/>
          </a:prstGeom>
          <a:ln>
            <a:noFill/>
          </a:ln>
        </p:spPr>
      </p:pic>
      <p:pic>
        <p:nvPicPr>
          <p:cNvPr id="3870" name="Picture 48"/>
          <p:cNvPicPr/>
          <p:nvPr/>
        </p:nvPicPr>
        <p:blipFill>
          <a:blip r:embed="rId7"/>
          <a:stretch/>
        </p:blipFill>
        <p:spPr>
          <a:xfrm>
            <a:off x="5840280" y="1732680"/>
            <a:ext cx="1009800" cy="1009800"/>
          </a:xfrm>
          <a:prstGeom prst="rect">
            <a:avLst/>
          </a:prstGeom>
          <a:ln>
            <a:noFill/>
          </a:ln>
        </p:spPr>
      </p:pic>
      <p:pic>
        <p:nvPicPr>
          <p:cNvPr id="3871" name="Picture 60"/>
          <p:cNvPicPr/>
          <p:nvPr/>
        </p:nvPicPr>
        <p:blipFill>
          <a:blip r:embed="rId8"/>
          <a:stretch/>
        </p:blipFill>
        <p:spPr>
          <a:xfrm>
            <a:off x="588960" y="3179880"/>
            <a:ext cx="781920" cy="781920"/>
          </a:xfrm>
          <a:prstGeom prst="rect">
            <a:avLst/>
          </a:prstGeom>
          <a:ln>
            <a:noFill/>
          </a:ln>
        </p:spPr>
      </p:pic>
      <p:pic>
        <p:nvPicPr>
          <p:cNvPr id="3872" name="Picture 61"/>
          <p:cNvPicPr/>
          <p:nvPr/>
        </p:nvPicPr>
        <p:blipFill>
          <a:blip r:embed="rId9"/>
          <a:stretch/>
        </p:blipFill>
        <p:spPr>
          <a:xfrm>
            <a:off x="7772400" y="1817640"/>
            <a:ext cx="848520" cy="848520"/>
          </a:xfrm>
          <a:prstGeom prst="rect">
            <a:avLst/>
          </a:prstGeom>
          <a:ln>
            <a:noFill/>
          </a:ln>
        </p:spPr>
      </p:pic>
      <p:pic>
        <p:nvPicPr>
          <p:cNvPr id="3873" name="Picture 62"/>
          <p:cNvPicPr/>
          <p:nvPr/>
        </p:nvPicPr>
        <p:blipFill>
          <a:blip r:embed="rId10"/>
          <a:stretch/>
        </p:blipFill>
        <p:spPr>
          <a:xfrm>
            <a:off x="1986120" y="1783080"/>
            <a:ext cx="826200" cy="826200"/>
          </a:xfrm>
          <a:prstGeom prst="rect">
            <a:avLst/>
          </a:prstGeom>
          <a:ln>
            <a:noFill/>
          </a:ln>
        </p:spPr>
      </p:pic>
      <p:pic>
        <p:nvPicPr>
          <p:cNvPr id="3874" name="Picture 63"/>
          <p:cNvPicPr/>
          <p:nvPr/>
        </p:nvPicPr>
        <p:blipFill>
          <a:blip r:embed="rId11"/>
          <a:stretch/>
        </p:blipFill>
        <p:spPr>
          <a:xfrm>
            <a:off x="4189320" y="1792440"/>
            <a:ext cx="816840" cy="816840"/>
          </a:xfrm>
          <a:prstGeom prst="rect">
            <a:avLst/>
          </a:prstGeom>
          <a:ln>
            <a:noFill/>
          </a:ln>
        </p:spPr>
      </p:pic>
      <p:sp>
        <p:nvSpPr>
          <p:cNvPr id="3875" name="CustomShape 35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4041150" cy="1243800"/>
          </a:xfrm>
        </p:spPr>
        <p:txBody>
          <a:bodyPr/>
          <a:lstStyle/>
          <a:p>
            <a:r>
              <a:rPr lang="en-US"/>
              <a:t>Farm animals</a:t>
            </a:r>
          </a:p>
        </p:txBody>
      </p:sp>
      <p:sp>
        <p:nvSpPr>
          <p:cNvPr id="51" name="CustomShape 32"/>
          <p:cNvSpPr/>
          <p:nvPr/>
        </p:nvSpPr>
        <p:spPr>
          <a:xfrm>
            <a:off x="19429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48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49" name="Picture 69"/>
          <p:cNvPicPr/>
          <p:nvPr/>
        </p:nvPicPr>
        <p:blipFill>
          <a:blip r:embed="rId12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0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54" name="Picture 70"/>
          <p:cNvPicPr/>
          <p:nvPr/>
        </p:nvPicPr>
        <p:blipFill>
          <a:blip r:embed="rId13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55" name="CustomShape 20">
            <a:extLst>
              <a:ext uri="{FF2B5EF4-FFF2-40B4-BE49-F238E27FC236}">
                <a16:creationId xmlns:a16="http://schemas.microsoft.com/office/drawing/2014/main" id="{3687434B-A56D-4774-905B-5068A1B7A23A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56" name="Picture 69">
            <a:extLst>
              <a:ext uri="{FF2B5EF4-FFF2-40B4-BE49-F238E27FC236}">
                <a16:creationId xmlns:a16="http://schemas.microsoft.com/office/drawing/2014/main" id="{D69EFDFB-8FF9-4EDB-A872-B9F67A6A674F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7" name="CustomShape 17">
            <a:extLst>
              <a:ext uri="{FF2B5EF4-FFF2-40B4-BE49-F238E27FC236}">
                <a16:creationId xmlns:a16="http://schemas.microsoft.com/office/drawing/2014/main" id="{C25848EC-D3DA-4730-B9B1-35006C382001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58" name="Picture 70">
            <a:extLst>
              <a:ext uri="{FF2B5EF4-FFF2-40B4-BE49-F238E27FC236}">
                <a16:creationId xmlns:a16="http://schemas.microsoft.com/office/drawing/2014/main" id="{8B5E7A90-345F-40DB-AC92-FCDD21D168DB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59" name="CustomShape 26">
            <a:extLst>
              <a:ext uri="{FF2B5EF4-FFF2-40B4-BE49-F238E27FC236}">
                <a16:creationId xmlns:a16="http://schemas.microsoft.com/office/drawing/2014/main" id="{13FBBFA5-6C9D-42BC-A3A6-52A47777B99F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60" name="CustomShape 44">
            <a:extLst>
              <a:ext uri="{FF2B5EF4-FFF2-40B4-BE49-F238E27FC236}">
                <a16:creationId xmlns:a16="http://schemas.microsoft.com/office/drawing/2014/main" id="{FEF1F30D-794F-4641-98C7-D33B890A44B7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77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78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79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80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81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  <a:ea typeface="DejaVu Sans"/>
              </a:rPr>
              <a:t>C</a:t>
            </a:r>
            <a:endParaRPr/>
          </a:p>
        </p:txBody>
      </p:sp>
      <p:sp>
        <p:nvSpPr>
          <p:cNvPr id="3882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83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84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85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86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87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88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89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90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91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92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93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97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3899" name="CustomShape 24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насекомые</a:t>
            </a:r>
            <a:endParaRPr dirty="0"/>
          </a:p>
        </p:txBody>
      </p:sp>
      <p:sp>
        <p:nvSpPr>
          <p:cNvPr id="3900" name="CustomShape 25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гусеница</a:t>
            </a:r>
            <a:endParaRPr dirty="0"/>
          </a:p>
        </p:txBody>
      </p:sp>
      <p:sp>
        <p:nvSpPr>
          <p:cNvPr id="3901" name="CustomShape 26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слизняк</a:t>
            </a:r>
            <a:endParaRPr dirty="0"/>
          </a:p>
        </p:txBody>
      </p:sp>
      <p:sp>
        <p:nvSpPr>
          <p:cNvPr id="3902" name="CustomShape 27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улитка</a:t>
            </a:r>
            <a:endParaRPr dirty="0"/>
          </a:p>
        </p:txBody>
      </p:sp>
      <p:sp>
        <p:nvSpPr>
          <p:cNvPr id="3903" name="CustomShape 28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пчела</a:t>
            </a:r>
            <a:endParaRPr dirty="0"/>
          </a:p>
        </p:txBody>
      </p:sp>
      <p:sp>
        <p:nvSpPr>
          <p:cNvPr id="3904" name="CustomShape 29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муха</a:t>
            </a:r>
            <a:endParaRPr dirty="0"/>
          </a:p>
        </p:txBody>
      </p:sp>
      <p:sp>
        <p:nvSpPr>
          <p:cNvPr id="3905" name="CustomShape 30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паук</a:t>
            </a:r>
            <a:endParaRPr dirty="0"/>
          </a:p>
        </p:txBody>
      </p:sp>
      <p:pic>
        <p:nvPicPr>
          <p:cNvPr id="3912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pic>
        <p:nvPicPr>
          <p:cNvPr id="3913" name="Picture 71"/>
          <p:cNvPicPr/>
          <p:nvPr/>
        </p:nvPicPr>
        <p:blipFill>
          <a:blip r:embed="rId4"/>
          <a:stretch/>
        </p:blipFill>
        <p:spPr>
          <a:xfrm>
            <a:off x="5867280" y="1752480"/>
            <a:ext cx="897840" cy="897840"/>
          </a:xfrm>
          <a:prstGeom prst="rect">
            <a:avLst/>
          </a:prstGeom>
          <a:ln>
            <a:noFill/>
          </a:ln>
        </p:spPr>
      </p:pic>
      <p:pic>
        <p:nvPicPr>
          <p:cNvPr id="3914" name="Picture 92"/>
          <p:cNvPicPr/>
          <p:nvPr/>
        </p:nvPicPr>
        <p:blipFill>
          <a:blip r:embed="rId5"/>
          <a:stretch/>
        </p:blipFill>
        <p:spPr>
          <a:xfrm>
            <a:off x="7656120" y="1636560"/>
            <a:ext cx="1105920" cy="1105920"/>
          </a:xfrm>
          <a:prstGeom prst="rect">
            <a:avLst/>
          </a:prstGeom>
          <a:ln>
            <a:noFill/>
          </a:ln>
        </p:spPr>
      </p:pic>
      <p:pic>
        <p:nvPicPr>
          <p:cNvPr id="3915" name="Picture 93"/>
          <p:cNvPicPr/>
          <p:nvPr/>
        </p:nvPicPr>
        <p:blipFill>
          <a:blip r:embed="rId6"/>
          <a:stretch/>
        </p:blipFill>
        <p:spPr>
          <a:xfrm>
            <a:off x="515880" y="3048120"/>
            <a:ext cx="931320" cy="931320"/>
          </a:xfrm>
          <a:prstGeom prst="rect">
            <a:avLst/>
          </a:prstGeom>
          <a:ln>
            <a:noFill/>
          </a:ln>
        </p:spPr>
      </p:pic>
      <p:pic>
        <p:nvPicPr>
          <p:cNvPr id="3916" name="Picture 94"/>
          <p:cNvPicPr/>
          <p:nvPr/>
        </p:nvPicPr>
        <p:blipFill>
          <a:blip r:embed="rId7"/>
          <a:stretch/>
        </p:blipFill>
        <p:spPr>
          <a:xfrm>
            <a:off x="2365200" y="3203640"/>
            <a:ext cx="834480" cy="834480"/>
          </a:xfrm>
          <a:prstGeom prst="rect">
            <a:avLst/>
          </a:prstGeom>
          <a:ln>
            <a:noFill/>
          </a:ln>
        </p:spPr>
      </p:pic>
      <p:pic>
        <p:nvPicPr>
          <p:cNvPr id="3917" name="Picture 95"/>
          <p:cNvPicPr/>
          <p:nvPr/>
        </p:nvPicPr>
        <p:blipFill>
          <a:blip r:embed="rId8"/>
          <a:stretch/>
        </p:blipFill>
        <p:spPr>
          <a:xfrm>
            <a:off x="4184640" y="3117960"/>
            <a:ext cx="843840" cy="843840"/>
          </a:xfrm>
          <a:prstGeom prst="rect">
            <a:avLst/>
          </a:prstGeom>
          <a:ln>
            <a:noFill/>
          </a:ln>
        </p:spPr>
      </p:pic>
      <p:pic>
        <p:nvPicPr>
          <p:cNvPr id="3918" name="Picture 96"/>
          <p:cNvPicPr/>
          <p:nvPr/>
        </p:nvPicPr>
        <p:blipFill>
          <a:blip r:embed="rId9"/>
          <a:stretch/>
        </p:blipFill>
        <p:spPr>
          <a:xfrm>
            <a:off x="4114800" y="1752480"/>
            <a:ext cx="928080" cy="928080"/>
          </a:xfrm>
          <a:prstGeom prst="rect">
            <a:avLst/>
          </a:prstGeom>
          <a:ln>
            <a:noFill/>
          </a:ln>
        </p:spPr>
      </p:pic>
      <p:pic>
        <p:nvPicPr>
          <p:cNvPr id="3919" name="Picture 97"/>
          <p:cNvPicPr/>
          <p:nvPr/>
        </p:nvPicPr>
        <p:blipFill>
          <a:blip r:embed="rId8"/>
          <a:stretch/>
        </p:blipFill>
        <p:spPr>
          <a:xfrm>
            <a:off x="1981080" y="1822320"/>
            <a:ext cx="843840" cy="843840"/>
          </a:xfrm>
          <a:prstGeom prst="rect">
            <a:avLst/>
          </a:prstGeom>
          <a:ln>
            <a:noFill/>
          </a:ln>
        </p:spPr>
      </p:pic>
      <p:pic>
        <p:nvPicPr>
          <p:cNvPr id="3921" name="Picture 99"/>
          <p:cNvPicPr/>
          <p:nvPr/>
        </p:nvPicPr>
        <p:blipFill>
          <a:blip r:embed="rId5"/>
          <a:stretch/>
        </p:blipFill>
        <p:spPr>
          <a:xfrm>
            <a:off x="2717100" y="1817820"/>
            <a:ext cx="767160" cy="767160"/>
          </a:xfrm>
          <a:prstGeom prst="rect">
            <a:avLst/>
          </a:prstGeom>
          <a:ln>
            <a:noFill/>
          </a:ln>
        </p:spPr>
      </p:pic>
      <p:sp>
        <p:nvSpPr>
          <p:cNvPr id="3922" name="CustomShape 35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insects</a:t>
            </a:r>
          </a:p>
        </p:txBody>
      </p:sp>
      <p:sp>
        <p:nvSpPr>
          <p:cNvPr id="48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49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52" name="Picture 69"/>
          <p:cNvPicPr/>
          <p:nvPr/>
        </p:nvPicPr>
        <p:blipFill>
          <a:blip r:embed="rId10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3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55" name="Picture 70"/>
          <p:cNvPicPr/>
          <p:nvPr/>
        </p:nvPicPr>
        <p:blipFill>
          <a:blip r:embed="rId11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56" name="CustomShape 20">
            <a:extLst>
              <a:ext uri="{FF2B5EF4-FFF2-40B4-BE49-F238E27FC236}">
                <a16:creationId xmlns:a16="http://schemas.microsoft.com/office/drawing/2014/main" id="{FD66EFF6-8093-4FB9-8FA7-037934AC2C00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57" name="Picture 69">
            <a:extLst>
              <a:ext uri="{FF2B5EF4-FFF2-40B4-BE49-F238E27FC236}">
                <a16:creationId xmlns:a16="http://schemas.microsoft.com/office/drawing/2014/main" id="{2C0957F6-B3B1-48EC-A97F-9E9D730E38A6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8" name="CustomShape 17">
            <a:extLst>
              <a:ext uri="{FF2B5EF4-FFF2-40B4-BE49-F238E27FC236}">
                <a16:creationId xmlns:a16="http://schemas.microsoft.com/office/drawing/2014/main" id="{C749CD02-138B-48A2-A793-3D185A36AA01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59" name="Picture 70">
            <a:extLst>
              <a:ext uri="{FF2B5EF4-FFF2-40B4-BE49-F238E27FC236}">
                <a16:creationId xmlns:a16="http://schemas.microsoft.com/office/drawing/2014/main" id="{ECA0C145-795C-41DC-930A-DD3A93D1B5A8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0" name="CustomShape 26">
            <a:extLst>
              <a:ext uri="{FF2B5EF4-FFF2-40B4-BE49-F238E27FC236}">
                <a16:creationId xmlns:a16="http://schemas.microsoft.com/office/drawing/2014/main" id="{0DF2FB6B-2D5C-4D89-B3A0-BDC4100F2BAC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61" name="CustomShape 44">
            <a:extLst>
              <a:ext uri="{FF2B5EF4-FFF2-40B4-BE49-F238E27FC236}">
                <a16:creationId xmlns:a16="http://schemas.microsoft.com/office/drawing/2014/main" id="{F40459B0-320B-4B60-9E15-43D16427AABA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24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25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26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27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28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29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30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31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32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33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34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35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36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37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38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39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40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44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3946" name="CustomShape 24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птица</a:t>
            </a:r>
            <a:endParaRPr dirty="0"/>
          </a:p>
        </p:txBody>
      </p:sp>
      <p:sp>
        <p:nvSpPr>
          <p:cNvPr id="3947" name="CustomShape 25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утка</a:t>
            </a:r>
            <a:endParaRPr dirty="0"/>
          </a:p>
        </p:txBody>
      </p:sp>
      <p:sp>
        <p:nvSpPr>
          <p:cNvPr id="3948" name="CustomShape 26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попугай</a:t>
            </a:r>
            <a:endParaRPr dirty="0"/>
          </a:p>
        </p:txBody>
      </p:sp>
      <p:sp>
        <p:nvSpPr>
          <p:cNvPr id="3949" name="CustomShape 27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индюк</a:t>
            </a:r>
            <a:endParaRPr dirty="0"/>
          </a:p>
        </p:txBody>
      </p:sp>
      <p:sp>
        <p:nvSpPr>
          <p:cNvPr id="3950" name="CustomShape 28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гусь</a:t>
            </a:r>
            <a:endParaRPr dirty="0"/>
          </a:p>
        </p:txBody>
      </p:sp>
      <p:sp>
        <p:nvSpPr>
          <p:cNvPr id="3951" name="CustomShape 29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лебедь</a:t>
            </a:r>
            <a:endParaRPr dirty="0"/>
          </a:p>
        </p:txBody>
      </p:sp>
      <p:sp>
        <p:nvSpPr>
          <p:cNvPr id="3952" name="CustomShape 30"/>
          <p:cNvSpPr/>
          <p:nvPr/>
        </p:nvSpPr>
        <p:spPr>
          <a:xfrm>
            <a:off x="5562720" y="28195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павлин</a:t>
            </a:r>
            <a:endParaRPr dirty="0"/>
          </a:p>
        </p:txBody>
      </p:sp>
      <p:pic>
        <p:nvPicPr>
          <p:cNvPr id="3959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3960" name="CustomShape 35"/>
          <p:cNvSpPr/>
          <p:nvPr/>
        </p:nvSpPr>
        <p:spPr>
          <a:xfrm>
            <a:off x="734076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малиновка</a:t>
            </a:r>
            <a:endParaRPr dirty="0"/>
          </a:p>
        </p:txBody>
      </p:sp>
      <p:sp>
        <p:nvSpPr>
          <p:cNvPr id="3961" name="CustomShape 36"/>
          <p:cNvSpPr/>
          <p:nvPr/>
        </p:nvSpPr>
        <p:spPr>
          <a:xfrm>
            <a:off x="734076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сова</a:t>
            </a:r>
            <a:endParaRPr dirty="0"/>
          </a:p>
        </p:txBody>
      </p:sp>
      <p:sp>
        <p:nvSpPr>
          <p:cNvPr id="3962" name="CustomShape 37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пингвин</a:t>
            </a:r>
            <a:endParaRPr dirty="0"/>
          </a:p>
        </p:txBody>
      </p:sp>
      <p:pic>
        <p:nvPicPr>
          <p:cNvPr id="3963" name="Picture 59"/>
          <p:cNvPicPr/>
          <p:nvPr/>
        </p:nvPicPr>
        <p:blipFill>
          <a:blip r:embed="rId4"/>
          <a:stretch/>
        </p:blipFill>
        <p:spPr>
          <a:xfrm>
            <a:off x="533520" y="4495680"/>
            <a:ext cx="805680" cy="805680"/>
          </a:xfrm>
          <a:prstGeom prst="rect">
            <a:avLst/>
          </a:prstGeom>
          <a:ln>
            <a:noFill/>
          </a:ln>
        </p:spPr>
      </p:pic>
      <p:pic>
        <p:nvPicPr>
          <p:cNvPr id="3964" name="Picture 71"/>
          <p:cNvPicPr/>
          <p:nvPr/>
        </p:nvPicPr>
        <p:blipFill>
          <a:blip r:embed="rId5"/>
          <a:stretch/>
        </p:blipFill>
        <p:spPr>
          <a:xfrm>
            <a:off x="2414520" y="1752480"/>
            <a:ext cx="861120" cy="861120"/>
          </a:xfrm>
          <a:prstGeom prst="rect">
            <a:avLst/>
          </a:prstGeom>
          <a:ln>
            <a:noFill/>
          </a:ln>
        </p:spPr>
      </p:pic>
      <p:pic>
        <p:nvPicPr>
          <p:cNvPr id="3965" name="Picture 92"/>
          <p:cNvPicPr/>
          <p:nvPr/>
        </p:nvPicPr>
        <p:blipFill>
          <a:blip r:embed="rId6"/>
          <a:stretch/>
        </p:blipFill>
        <p:spPr>
          <a:xfrm>
            <a:off x="4114800" y="1752480"/>
            <a:ext cx="893160" cy="893160"/>
          </a:xfrm>
          <a:prstGeom prst="rect">
            <a:avLst/>
          </a:prstGeom>
          <a:ln>
            <a:noFill/>
          </a:ln>
        </p:spPr>
      </p:pic>
      <p:pic>
        <p:nvPicPr>
          <p:cNvPr id="3966" name="Picture 93"/>
          <p:cNvPicPr/>
          <p:nvPr/>
        </p:nvPicPr>
        <p:blipFill>
          <a:blip r:embed="rId7"/>
          <a:stretch/>
        </p:blipFill>
        <p:spPr>
          <a:xfrm>
            <a:off x="5943600" y="1833480"/>
            <a:ext cx="833040" cy="833040"/>
          </a:xfrm>
          <a:prstGeom prst="rect">
            <a:avLst/>
          </a:prstGeom>
          <a:ln>
            <a:noFill/>
          </a:ln>
        </p:spPr>
      </p:pic>
      <p:pic>
        <p:nvPicPr>
          <p:cNvPr id="3967" name="Picture 94"/>
          <p:cNvPicPr/>
          <p:nvPr/>
        </p:nvPicPr>
        <p:blipFill>
          <a:blip r:embed="rId8"/>
          <a:stretch/>
        </p:blipFill>
        <p:spPr>
          <a:xfrm>
            <a:off x="7734240" y="1752480"/>
            <a:ext cx="991440" cy="991440"/>
          </a:xfrm>
          <a:prstGeom prst="rect">
            <a:avLst/>
          </a:prstGeom>
          <a:ln>
            <a:noFill/>
          </a:ln>
        </p:spPr>
      </p:pic>
      <p:pic>
        <p:nvPicPr>
          <p:cNvPr id="3968" name="Picture 95"/>
          <p:cNvPicPr/>
          <p:nvPr/>
        </p:nvPicPr>
        <p:blipFill>
          <a:blip r:embed="rId9"/>
          <a:stretch/>
        </p:blipFill>
        <p:spPr>
          <a:xfrm>
            <a:off x="533520" y="3193560"/>
            <a:ext cx="772920" cy="772920"/>
          </a:xfrm>
          <a:prstGeom prst="rect">
            <a:avLst/>
          </a:prstGeom>
          <a:ln>
            <a:noFill/>
          </a:ln>
        </p:spPr>
      </p:pic>
      <p:pic>
        <p:nvPicPr>
          <p:cNvPr id="3969" name="Picture 97"/>
          <p:cNvPicPr/>
          <p:nvPr/>
        </p:nvPicPr>
        <p:blipFill>
          <a:blip r:embed="rId10"/>
          <a:stretch/>
        </p:blipFill>
        <p:spPr>
          <a:xfrm>
            <a:off x="2355120" y="3124080"/>
            <a:ext cx="920520" cy="920520"/>
          </a:xfrm>
          <a:prstGeom prst="rect">
            <a:avLst/>
          </a:prstGeom>
          <a:ln>
            <a:noFill/>
          </a:ln>
        </p:spPr>
      </p:pic>
      <p:pic>
        <p:nvPicPr>
          <p:cNvPr id="3970" name="Picture 98"/>
          <p:cNvPicPr/>
          <p:nvPr/>
        </p:nvPicPr>
        <p:blipFill>
          <a:blip r:embed="rId11"/>
          <a:stretch/>
        </p:blipFill>
        <p:spPr>
          <a:xfrm>
            <a:off x="4160160" y="3083400"/>
            <a:ext cx="934200" cy="934200"/>
          </a:xfrm>
          <a:prstGeom prst="rect">
            <a:avLst/>
          </a:prstGeom>
          <a:ln>
            <a:noFill/>
          </a:ln>
        </p:spPr>
      </p:pic>
      <p:pic>
        <p:nvPicPr>
          <p:cNvPr id="3971" name="Picture 99"/>
          <p:cNvPicPr/>
          <p:nvPr/>
        </p:nvPicPr>
        <p:blipFill>
          <a:blip r:embed="rId12"/>
          <a:stretch/>
        </p:blipFill>
        <p:spPr>
          <a:xfrm>
            <a:off x="5943600" y="3137040"/>
            <a:ext cx="901080" cy="901080"/>
          </a:xfrm>
          <a:prstGeom prst="rect">
            <a:avLst/>
          </a:prstGeom>
          <a:ln>
            <a:noFill/>
          </a:ln>
        </p:spPr>
      </p:pic>
      <p:pic>
        <p:nvPicPr>
          <p:cNvPr id="3972" name="Picture 101"/>
          <p:cNvPicPr/>
          <p:nvPr/>
        </p:nvPicPr>
        <p:blipFill>
          <a:blip r:embed="rId13"/>
          <a:stretch/>
        </p:blipFill>
        <p:spPr>
          <a:xfrm>
            <a:off x="7722000" y="3157920"/>
            <a:ext cx="824760" cy="824760"/>
          </a:xfrm>
          <a:prstGeom prst="rect">
            <a:avLst/>
          </a:prstGeom>
          <a:ln>
            <a:noFill/>
          </a:ln>
        </p:spPr>
      </p:pic>
      <p:sp>
        <p:nvSpPr>
          <p:cNvPr id="3973" name="CustomShape 38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birds</a:t>
            </a:r>
          </a:p>
        </p:txBody>
      </p:sp>
      <p:sp>
        <p:nvSpPr>
          <p:cNvPr id="52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53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56" name="Picture 69"/>
          <p:cNvPicPr/>
          <p:nvPr/>
        </p:nvPicPr>
        <p:blipFill>
          <a:blip r:embed="rId14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7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59" name="Picture 70"/>
          <p:cNvPicPr/>
          <p:nvPr/>
        </p:nvPicPr>
        <p:blipFill>
          <a:blip r:embed="rId15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0" name="CustomShape 20">
            <a:extLst>
              <a:ext uri="{FF2B5EF4-FFF2-40B4-BE49-F238E27FC236}">
                <a16:creationId xmlns:a16="http://schemas.microsoft.com/office/drawing/2014/main" id="{6AFE404D-8799-4A3F-97B9-55AD8C221B0B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61" name="Picture 69">
            <a:extLst>
              <a:ext uri="{FF2B5EF4-FFF2-40B4-BE49-F238E27FC236}">
                <a16:creationId xmlns:a16="http://schemas.microsoft.com/office/drawing/2014/main" id="{F0F217CC-4C55-4897-8E50-2EC7AC0A86E0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2" name="CustomShape 17">
            <a:extLst>
              <a:ext uri="{FF2B5EF4-FFF2-40B4-BE49-F238E27FC236}">
                <a16:creationId xmlns:a16="http://schemas.microsoft.com/office/drawing/2014/main" id="{AB09D674-4312-4AFA-9621-A49C539FC2F9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63" name="Picture 70">
            <a:extLst>
              <a:ext uri="{FF2B5EF4-FFF2-40B4-BE49-F238E27FC236}">
                <a16:creationId xmlns:a16="http://schemas.microsoft.com/office/drawing/2014/main" id="{EC191365-5196-49F3-B6B3-42746106F651}"/>
              </a:ext>
            </a:extLst>
          </p:cNvPr>
          <p:cNvPicPr/>
          <p:nvPr/>
        </p:nvPicPr>
        <p:blipFill>
          <a:blip r:embed="rId15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4" name="CustomShape 26">
            <a:extLst>
              <a:ext uri="{FF2B5EF4-FFF2-40B4-BE49-F238E27FC236}">
                <a16:creationId xmlns:a16="http://schemas.microsoft.com/office/drawing/2014/main" id="{C07433F1-A41A-475B-BC3A-303EFEF4C163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65" name="CustomShape 44">
            <a:extLst>
              <a:ext uri="{FF2B5EF4-FFF2-40B4-BE49-F238E27FC236}">
                <a16:creationId xmlns:a16="http://schemas.microsoft.com/office/drawing/2014/main" id="{A90E9A34-4339-401F-9E55-57F208F1D9F9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4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75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76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77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78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79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80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81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82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83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84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85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86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87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88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89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90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91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95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3997" name="CustomShape 24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уход за животными</a:t>
            </a:r>
            <a:endParaRPr sz="1400" dirty="0"/>
          </a:p>
        </p:txBody>
      </p:sp>
      <p:sp>
        <p:nvSpPr>
          <p:cNvPr id="3998" name="CustomShape 25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еда для собак</a:t>
            </a:r>
            <a:endParaRPr dirty="0"/>
          </a:p>
        </p:txBody>
      </p:sp>
      <p:sp>
        <p:nvSpPr>
          <p:cNvPr id="3999" name="CustomShape 26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еда для кошек</a:t>
            </a:r>
            <a:endParaRPr dirty="0"/>
          </a:p>
        </p:txBody>
      </p:sp>
      <p:sp>
        <p:nvSpPr>
          <p:cNvPr id="4000" name="CustomShape 27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ошейник</a:t>
            </a:r>
            <a:endParaRPr dirty="0"/>
          </a:p>
        </p:txBody>
      </p:sp>
      <p:sp>
        <p:nvSpPr>
          <p:cNvPr id="4001" name="CustomShape 28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расческа</a:t>
            </a:r>
            <a:endParaRPr dirty="0"/>
          </a:p>
        </p:txBody>
      </p:sp>
      <p:sp>
        <p:nvSpPr>
          <p:cNvPr id="4002" name="CustomShape 29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одеяло</a:t>
            </a:r>
            <a:endParaRPr dirty="0"/>
          </a:p>
        </p:txBody>
      </p:sp>
      <p:sp>
        <p:nvSpPr>
          <p:cNvPr id="4003" name="CustomShape 30"/>
          <p:cNvSpPr/>
          <p:nvPr/>
        </p:nvSpPr>
        <p:spPr>
          <a:xfrm>
            <a:off x="556272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подстилка</a:t>
            </a:r>
            <a:endParaRPr dirty="0"/>
          </a:p>
        </p:txBody>
      </p:sp>
      <p:sp>
        <p:nvSpPr>
          <p:cNvPr id="4004" name="CustomShape 31"/>
          <p:cNvSpPr/>
          <p:nvPr/>
        </p:nvSpPr>
        <p:spPr>
          <a:xfrm>
            <a:off x="734004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sp>
        <p:nvSpPr>
          <p:cNvPr id="4005" name="CustomShape 32"/>
          <p:cNvSpPr/>
          <p:nvPr/>
        </p:nvSpPr>
        <p:spPr>
          <a:xfrm>
            <a:off x="152280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4008" name="CustomShape 33"/>
          <p:cNvSpPr/>
          <p:nvPr/>
        </p:nvSpPr>
        <p:spPr>
          <a:xfrm>
            <a:off x="1522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09" name="CustomShape 34"/>
          <p:cNvSpPr/>
          <p:nvPr/>
        </p:nvSpPr>
        <p:spPr>
          <a:xfrm>
            <a:off x="734004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010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4011" name="CustomShape 35"/>
          <p:cNvSpPr/>
          <p:nvPr/>
        </p:nvSpPr>
        <p:spPr>
          <a:xfrm>
            <a:off x="734076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е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да для рыбок</a:t>
            </a:r>
            <a:endParaRPr dirty="0"/>
          </a:p>
        </p:txBody>
      </p:sp>
      <p:sp>
        <p:nvSpPr>
          <p:cNvPr id="4012" name="CustomShape 36"/>
          <p:cNvSpPr/>
          <p:nvPr/>
        </p:nvSpPr>
        <p:spPr>
          <a:xfrm>
            <a:off x="734076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аквариум</a:t>
            </a:r>
            <a:endParaRPr dirty="0"/>
          </a:p>
        </p:txBody>
      </p:sp>
      <p:sp>
        <p:nvSpPr>
          <p:cNvPr id="4013" name="CustomShape 37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косточка</a:t>
            </a:r>
            <a:endParaRPr dirty="0"/>
          </a:p>
        </p:txBody>
      </p:sp>
      <p:sp>
        <p:nvSpPr>
          <p:cNvPr id="4014" name="CustomShape 38"/>
          <p:cNvSpPr/>
          <p:nvPr/>
        </p:nvSpPr>
        <p:spPr>
          <a:xfrm>
            <a:off x="1981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поводок</a:t>
            </a:r>
            <a:endParaRPr dirty="0"/>
          </a:p>
        </p:txBody>
      </p:sp>
      <p:sp>
        <p:nvSpPr>
          <p:cNvPr id="4015" name="CustomShape 39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будка</a:t>
            </a:r>
            <a:endParaRPr dirty="0"/>
          </a:p>
        </p:txBody>
      </p:sp>
      <p:sp>
        <p:nvSpPr>
          <p:cNvPr id="4016" name="CustomShape 40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переноска</a:t>
            </a:r>
            <a:endParaRPr dirty="0"/>
          </a:p>
        </p:txBody>
      </p:sp>
      <p:sp>
        <p:nvSpPr>
          <p:cNvPr id="4017" name="CustomShape 41"/>
          <p:cNvSpPr/>
          <p:nvPr/>
        </p:nvSpPr>
        <p:spPr>
          <a:xfrm>
            <a:off x="734004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кормушка</a:t>
            </a:r>
            <a:endParaRPr dirty="0"/>
          </a:p>
        </p:txBody>
      </p:sp>
      <p:sp>
        <p:nvSpPr>
          <p:cNvPr id="4018" name="CustomShape 42"/>
          <p:cNvSpPr/>
          <p:nvPr/>
        </p:nvSpPr>
        <p:spPr>
          <a:xfrm>
            <a:off x="1522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к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ормушка для птиц</a:t>
            </a:r>
            <a:endParaRPr sz="1400" dirty="0"/>
          </a:p>
        </p:txBody>
      </p:sp>
      <p:pic>
        <p:nvPicPr>
          <p:cNvPr id="4019" name="Picture 99"/>
          <p:cNvPicPr/>
          <p:nvPr/>
        </p:nvPicPr>
        <p:blipFill>
          <a:blip r:embed="rId4"/>
          <a:stretch/>
        </p:blipFill>
        <p:spPr>
          <a:xfrm>
            <a:off x="579240" y="3124080"/>
            <a:ext cx="1045800" cy="1045800"/>
          </a:xfrm>
          <a:prstGeom prst="rect">
            <a:avLst/>
          </a:prstGeom>
          <a:ln>
            <a:noFill/>
          </a:ln>
        </p:spPr>
      </p:pic>
      <p:pic>
        <p:nvPicPr>
          <p:cNvPr id="4020" name="Picture 101"/>
          <p:cNvPicPr/>
          <p:nvPr/>
        </p:nvPicPr>
        <p:blipFill>
          <a:blip r:embed="rId5"/>
          <a:stretch/>
        </p:blipFill>
        <p:spPr>
          <a:xfrm>
            <a:off x="4108680" y="3258000"/>
            <a:ext cx="759600" cy="759600"/>
          </a:xfrm>
          <a:prstGeom prst="rect">
            <a:avLst/>
          </a:prstGeom>
          <a:ln>
            <a:noFill/>
          </a:ln>
        </p:spPr>
      </p:pic>
      <p:pic>
        <p:nvPicPr>
          <p:cNvPr id="4021" name="Picture 102"/>
          <p:cNvPicPr/>
          <p:nvPr/>
        </p:nvPicPr>
        <p:blipFill>
          <a:blip r:embed="rId6"/>
          <a:stretch/>
        </p:blipFill>
        <p:spPr>
          <a:xfrm>
            <a:off x="2209680" y="3062520"/>
            <a:ext cx="1044720" cy="1044720"/>
          </a:xfrm>
          <a:prstGeom prst="rect">
            <a:avLst/>
          </a:prstGeom>
          <a:ln>
            <a:noFill/>
          </a:ln>
        </p:spPr>
      </p:pic>
      <p:pic>
        <p:nvPicPr>
          <p:cNvPr id="4022" name="Picture 103"/>
          <p:cNvPicPr/>
          <p:nvPr/>
        </p:nvPicPr>
        <p:blipFill>
          <a:blip r:embed="rId7"/>
          <a:stretch/>
        </p:blipFill>
        <p:spPr>
          <a:xfrm>
            <a:off x="5838480" y="4395960"/>
            <a:ext cx="1101600" cy="1101600"/>
          </a:xfrm>
          <a:prstGeom prst="rect">
            <a:avLst/>
          </a:prstGeom>
          <a:ln>
            <a:noFill/>
          </a:ln>
        </p:spPr>
      </p:pic>
      <p:pic>
        <p:nvPicPr>
          <p:cNvPr id="4023" name="Picture 104"/>
          <p:cNvPicPr/>
          <p:nvPr/>
        </p:nvPicPr>
        <p:blipFill>
          <a:blip r:embed="rId8"/>
          <a:stretch/>
        </p:blipFill>
        <p:spPr>
          <a:xfrm>
            <a:off x="7772400" y="4529520"/>
            <a:ext cx="721440" cy="721440"/>
          </a:xfrm>
          <a:prstGeom prst="rect">
            <a:avLst/>
          </a:prstGeom>
          <a:ln>
            <a:noFill/>
          </a:ln>
        </p:spPr>
      </p:pic>
      <p:pic>
        <p:nvPicPr>
          <p:cNvPr id="4024" name="Picture 105"/>
          <p:cNvPicPr/>
          <p:nvPr/>
        </p:nvPicPr>
        <p:blipFill>
          <a:blip r:embed="rId9"/>
          <a:stretch/>
        </p:blipFill>
        <p:spPr>
          <a:xfrm>
            <a:off x="4138200" y="1719720"/>
            <a:ext cx="889560" cy="889560"/>
          </a:xfrm>
          <a:prstGeom prst="rect">
            <a:avLst/>
          </a:prstGeom>
          <a:ln>
            <a:noFill/>
          </a:ln>
        </p:spPr>
      </p:pic>
      <p:pic>
        <p:nvPicPr>
          <p:cNvPr id="4025" name="Picture 106"/>
          <p:cNvPicPr/>
          <p:nvPr/>
        </p:nvPicPr>
        <p:blipFill>
          <a:blip r:embed="rId10"/>
          <a:stretch/>
        </p:blipFill>
        <p:spPr>
          <a:xfrm>
            <a:off x="7772400" y="1776600"/>
            <a:ext cx="889560" cy="889560"/>
          </a:xfrm>
          <a:prstGeom prst="rect">
            <a:avLst/>
          </a:prstGeom>
          <a:ln>
            <a:noFill/>
          </a:ln>
        </p:spPr>
      </p:pic>
      <p:pic>
        <p:nvPicPr>
          <p:cNvPr id="4026" name="Picture 107"/>
          <p:cNvPicPr/>
          <p:nvPr/>
        </p:nvPicPr>
        <p:blipFill>
          <a:blip r:embed="rId11"/>
          <a:stretch/>
        </p:blipFill>
        <p:spPr>
          <a:xfrm>
            <a:off x="5961240" y="1754280"/>
            <a:ext cx="912240" cy="912240"/>
          </a:xfrm>
          <a:prstGeom prst="rect">
            <a:avLst/>
          </a:prstGeom>
          <a:ln>
            <a:noFill/>
          </a:ln>
        </p:spPr>
      </p:pic>
      <p:pic>
        <p:nvPicPr>
          <p:cNvPr id="4027" name="Picture 108"/>
          <p:cNvPicPr/>
          <p:nvPr/>
        </p:nvPicPr>
        <p:blipFill>
          <a:blip r:embed="rId12"/>
          <a:stretch/>
        </p:blipFill>
        <p:spPr>
          <a:xfrm>
            <a:off x="7620120" y="312408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4028" name="Picture 109"/>
          <p:cNvPicPr/>
          <p:nvPr/>
        </p:nvPicPr>
        <p:blipFill>
          <a:blip r:embed="rId13"/>
          <a:stretch/>
        </p:blipFill>
        <p:spPr>
          <a:xfrm>
            <a:off x="2462760" y="4561920"/>
            <a:ext cx="791640" cy="791640"/>
          </a:xfrm>
          <a:prstGeom prst="rect">
            <a:avLst/>
          </a:prstGeom>
          <a:ln>
            <a:noFill/>
          </a:ln>
        </p:spPr>
      </p:pic>
      <p:pic>
        <p:nvPicPr>
          <p:cNvPr id="4029" name="Picture 110"/>
          <p:cNvPicPr/>
          <p:nvPr/>
        </p:nvPicPr>
        <p:blipFill>
          <a:blip r:embed="rId14"/>
          <a:stretch/>
        </p:blipFill>
        <p:spPr>
          <a:xfrm>
            <a:off x="412020" y="4367340"/>
            <a:ext cx="1045800" cy="1045800"/>
          </a:xfrm>
          <a:prstGeom prst="rect">
            <a:avLst/>
          </a:prstGeom>
          <a:ln>
            <a:noFill/>
          </a:ln>
        </p:spPr>
      </p:pic>
      <p:pic>
        <p:nvPicPr>
          <p:cNvPr id="4030" name="Picture 111"/>
          <p:cNvPicPr/>
          <p:nvPr/>
        </p:nvPicPr>
        <p:blipFill>
          <a:blip r:embed="rId15"/>
          <a:stretch/>
        </p:blipFill>
        <p:spPr>
          <a:xfrm>
            <a:off x="4140360" y="449568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4031" name="Picture 112"/>
          <p:cNvPicPr/>
          <p:nvPr/>
        </p:nvPicPr>
        <p:blipFill>
          <a:blip r:embed="rId16"/>
          <a:stretch/>
        </p:blipFill>
        <p:spPr>
          <a:xfrm>
            <a:off x="5929560" y="5738040"/>
            <a:ext cx="920880" cy="920880"/>
          </a:xfrm>
          <a:prstGeom prst="rect">
            <a:avLst/>
          </a:prstGeom>
          <a:ln>
            <a:noFill/>
          </a:ln>
        </p:spPr>
      </p:pic>
      <p:pic>
        <p:nvPicPr>
          <p:cNvPr id="4032" name="Picture 113"/>
          <p:cNvPicPr/>
          <p:nvPr/>
        </p:nvPicPr>
        <p:blipFill>
          <a:blip r:embed="rId17"/>
          <a:stretch/>
        </p:blipFill>
        <p:spPr>
          <a:xfrm>
            <a:off x="4488480" y="5638680"/>
            <a:ext cx="845280" cy="844560"/>
          </a:xfrm>
          <a:prstGeom prst="rect">
            <a:avLst/>
          </a:prstGeom>
          <a:ln>
            <a:noFill/>
          </a:ln>
        </p:spPr>
      </p:pic>
      <p:pic>
        <p:nvPicPr>
          <p:cNvPr id="4033" name="Picture 114"/>
          <p:cNvPicPr/>
          <p:nvPr/>
        </p:nvPicPr>
        <p:blipFill>
          <a:blip r:embed="rId18"/>
          <a:stretch/>
        </p:blipFill>
        <p:spPr>
          <a:xfrm>
            <a:off x="2069280" y="1822680"/>
            <a:ext cx="786600" cy="786600"/>
          </a:xfrm>
          <a:prstGeom prst="rect">
            <a:avLst/>
          </a:prstGeom>
          <a:ln>
            <a:noFill/>
          </a:ln>
        </p:spPr>
      </p:pic>
      <p:pic>
        <p:nvPicPr>
          <p:cNvPr id="4034" name="Picture 115"/>
          <p:cNvPicPr/>
          <p:nvPr/>
        </p:nvPicPr>
        <p:blipFill>
          <a:blip r:embed="rId19"/>
          <a:stretch/>
        </p:blipFill>
        <p:spPr>
          <a:xfrm>
            <a:off x="3855600" y="5867280"/>
            <a:ext cx="920880" cy="920880"/>
          </a:xfrm>
          <a:prstGeom prst="rect">
            <a:avLst/>
          </a:prstGeom>
          <a:ln>
            <a:noFill/>
          </a:ln>
        </p:spPr>
      </p:pic>
      <p:pic>
        <p:nvPicPr>
          <p:cNvPr id="4035" name="Picture 116"/>
          <p:cNvPicPr/>
          <p:nvPr/>
        </p:nvPicPr>
        <p:blipFill>
          <a:blip r:embed="rId20"/>
          <a:stretch/>
        </p:blipFill>
        <p:spPr>
          <a:xfrm>
            <a:off x="579240" y="5867280"/>
            <a:ext cx="791640" cy="791640"/>
          </a:xfrm>
          <a:prstGeom prst="rect">
            <a:avLst/>
          </a:prstGeom>
          <a:ln>
            <a:noFill/>
          </a:ln>
        </p:spPr>
      </p:pic>
      <p:pic>
        <p:nvPicPr>
          <p:cNvPr id="4036" name="Picture 117"/>
          <p:cNvPicPr/>
          <p:nvPr/>
        </p:nvPicPr>
        <p:blipFill>
          <a:blip r:embed="rId21"/>
          <a:stretch/>
        </p:blipFill>
        <p:spPr>
          <a:xfrm>
            <a:off x="5562720" y="310392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4037" name="Picture 118"/>
          <p:cNvPicPr/>
          <p:nvPr/>
        </p:nvPicPr>
        <p:blipFill>
          <a:blip r:embed="rId22"/>
          <a:stretch/>
        </p:blipFill>
        <p:spPr>
          <a:xfrm>
            <a:off x="6304680" y="3124080"/>
            <a:ext cx="857520" cy="857520"/>
          </a:xfrm>
          <a:prstGeom prst="rect">
            <a:avLst/>
          </a:prstGeom>
          <a:ln>
            <a:noFill/>
          </a:ln>
        </p:spPr>
      </p:pic>
      <p:pic>
        <p:nvPicPr>
          <p:cNvPr id="4038" name="Picture 119"/>
          <p:cNvPicPr/>
          <p:nvPr/>
        </p:nvPicPr>
        <p:blipFill>
          <a:blip r:embed="rId23"/>
          <a:stretch/>
        </p:blipFill>
        <p:spPr>
          <a:xfrm>
            <a:off x="7772400" y="5901120"/>
            <a:ext cx="799560" cy="799560"/>
          </a:xfrm>
          <a:prstGeom prst="rect">
            <a:avLst/>
          </a:prstGeom>
          <a:ln>
            <a:noFill/>
          </a:ln>
        </p:spPr>
      </p:pic>
      <p:sp>
        <p:nvSpPr>
          <p:cNvPr id="4039" name="CustomShape 43"/>
          <p:cNvSpPr/>
          <p:nvPr/>
        </p:nvSpPr>
        <p:spPr>
          <a:xfrm>
            <a:off x="19810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расчесать</a:t>
            </a:r>
            <a:endParaRPr dirty="0"/>
          </a:p>
        </p:txBody>
      </p:sp>
      <p:pic>
        <p:nvPicPr>
          <p:cNvPr id="4040" name="Picture 121"/>
          <p:cNvPicPr/>
          <p:nvPr/>
        </p:nvPicPr>
        <p:blipFill>
          <a:blip r:embed="rId18"/>
          <a:stretch/>
        </p:blipFill>
        <p:spPr>
          <a:xfrm>
            <a:off x="2462760" y="5867280"/>
            <a:ext cx="786600" cy="786600"/>
          </a:xfrm>
          <a:prstGeom prst="rect">
            <a:avLst/>
          </a:prstGeom>
          <a:ln>
            <a:noFill/>
          </a:ln>
        </p:spPr>
      </p:pic>
      <p:sp>
        <p:nvSpPr>
          <p:cNvPr id="4041" name="CustomShape 44"/>
          <p:cNvSpPr/>
          <p:nvPr/>
        </p:nvSpPr>
        <p:spPr>
          <a:xfrm>
            <a:off x="3772080" y="5545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покормить</a:t>
            </a:r>
            <a:endParaRPr dirty="0"/>
          </a:p>
        </p:txBody>
      </p:sp>
      <p:sp>
        <p:nvSpPr>
          <p:cNvPr id="4042" name="CustomShape 45"/>
          <p:cNvSpPr/>
          <p:nvPr/>
        </p:nvSpPr>
        <p:spPr>
          <a:xfrm>
            <a:off x="5562720" y="5545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выгулять</a:t>
            </a:r>
            <a:endParaRPr sz="1400" dirty="0"/>
          </a:p>
        </p:txBody>
      </p:sp>
      <p:sp>
        <p:nvSpPr>
          <p:cNvPr id="4043" name="CustomShape 46"/>
          <p:cNvSpPr/>
          <p:nvPr/>
        </p:nvSpPr>
        <p:spPr>
          <a:xfrm>
            <a:off x="7340040" y="5528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клетка</a:t>
            </a:r>
            <a:endParaRPr dirty="0"/>
          </a:p>
        </p:txBody>
      </p:sp>
      <p:pic>
        <p:nvPicPr>
          <p:cNvPr id="4044" name="Picture 125"/>
          <p:cNvPicPr/>
          <p:nvPr/>
        </p:nvPicPr>
        <p:blipFill>
          <a:blip r:embed="rId17"/>
          <a:stretch/>
        </p:blipFill>
        <p:spPr>
          <a:xfrm>
            <a:off x="2735640" y="1776600"/>
            <a:ext cx="845280" cy="844560"/>
          </a:xfrm>
          <a:prstGeom prst="rect">
            <a:avLst/>
          </a:prstGeom>
          <a:ln>
            <a:noFill/>
          </a:ln>
        </p:spPr>
      </p:pic>
      <p:sp>
        <p:nvSpPr>
          <p:cNvPr id="4045" name="CustomShape 47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 care</a:t>
            </a:r>
          </a:p>
        </p:txBody>
      </p:sp>
      <p:sp>
        <p:nvSpPr>
          <p:cNvPr id="75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6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7" name="Picture 69"/>
          <p:cNvPicPr/>
          <p:nvPr/>
        </p:nvPicPr>
        <p:blipFill>
          <a:blip r:embed="rId24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8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80" name="Picture 70"/>
          <p:cNvPicPr/>
          <p:nvPr/>
        </p:nvPicPr>
        <p:blipFill>
          <a:blip r:embed="rId25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6" name="CustomShape 1"/>
          <p:cNvSpPr/>
          <p:nvPr/>
        </p:nvSpPr>
        <p:spPr>
          <a:xfrm>
            <a:off x="5562720" y="15066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47" name="CustomShape 2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48" name="CustomShape 3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49" name="CustomShape 4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50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51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52" name="CustomShape 7"/>
          <p:cNvSpPr/>
          <p:nvPr/>
        </p:nvSpPr>
        <p:spPr>
          <a:xfrm>
            <a:off x="37645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53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54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55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56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57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58" name="CustomShape 13"/>
          <p:cNvSpPr/>
          <p:nvPr/>
        </p:nvSpPr>
        <p:spPr>
          <a:xfrm>
            <a:off x="5562720" y="28620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59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60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61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62" name="CustomShape 17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67" name="CustomShape 22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тело</a:t>
            </a:r>
            <a:endParaRPr dirty="0"/>
          </a:p>
        </p:txBody>
      </p:sp>
      <p:sp>
        <p:nvSpPr>
          <p:cNvPr id="4068" name="CustomShape 23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кисть</a:t>
            </a:r>
            <a:endParaRPr dirty="0"/>
          </a:p>
        </p:txBody>
      </p:sp>
      <p:sp>
        <p:nvSpPr>
          <p:cNvPr id="4069" name="CustomShape 24"/>
          <p:cNvSpPr/>
          <p:nvPr/>
        </p:nvSpPr>
        <p:spPr>
          <a:xfrm>
            <a:off x="7340040" y="1503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палец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070" name="CustomShape 25"/>
          <p:cNvSpPr/>
          <p:nvPr/>
        </p:nvSpPr>
        <p:spPr>
          <a:xfrm>
            <a:off x="734076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4071" name="CustomShape 26"/>
          <p:cNvSpPr/>
          <p:nvPr/>
        </p:nvSpPr>
        <p:spPr>
          <a:xfrm>
            <a:off x="734004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sp>
        <p:nvSpPr>
          <p:cNvPr id="4072" name="CustomShape 27"/>
          <p:cNvSpPr/>
          <p:nvPr/>
        </p:nvSpPr>
        <p:spPr>
          <a:xfrm>
            <a:off x="152280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4075" name="CustomShape 28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4076" name="Picture 72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4077" name="CustomShape 29"/>
          <p:cNvSpPr/>
          <p:nvPr/>
        </p:nvSpPr>
        <p:spPr>
          <a:xfrm>
            <a:off x="1522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78" name="CustomShape 30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79" name="CustomShape 31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4080" name="CustomShape 32"/>
          <p:cNvSpPr/>
          <p:nvPr/>
        </p:nvSpPr>
        <p:spPr>
          <a:xfrm>
            <a:off x="37645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рука</a:t>
            </a:r>
            <a:endParaRPr dirty="0"/>
          </a:p>
        </p:txBody>
      </p:sp>
      <p:sp>
        <p:nvSpPr>
          <p:cNvPr id="4081" name="CustomShape 33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спина</a:t>
            </a:r>
            <a:endParaRPr dirty="0"/>
          </a:p>
        </p:txBody>
      </p:sp>
      <p:sp>
        <p:nvSpPr>
          <p:cNvPr id="4082" name="CustomShape 34"/>
          <p:cNvSpPr/>
          <p:nvPr/>
        </p:nvSpPr>
        <p:spPr>
          <a:xfrm>
            <a:off x="1981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нос</a:t>
            </a:r>
            <a:endParaRPr dirty="0"/>
          </a:p>
        </p:txBody>
      </p:sp>
      <p:sp>
        <p:nvSpPr>
          <p:cNvPr id="4083" name="CustomShape 35"/>
          <p:cNvSpPr/>
          <p:nvPr/>
        </p:nvSpPr>
        <p:spPr>
          <a:xfrm>
            <a:off x="7340040" y="2847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рот</a:t>
            </a:r>
            <a:endParaRPr dirty="0"/>
          </a:p>
        </p:txBody>
      </p:sp>
      <p:sp>
        <p:nvSpPr>
          <p:cNvPr id="4084" name="CustomShape 36"/>
          <p:cNvSpPr/>
          <p:nvPr/>
        </p:nvSpPr>
        <p:spPr>
          <a:xfrm>
            <a:off x="1981080" y="29091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ухо</a:t>
            </a:r>
            <a:endParaRPr dirty="0"/>
          </a:p>
        </p:txBody>
      </p:sp>
      <p:sp>
        <p:nvSpPr>
          <p:cNvPr id="4085" name="CustomShape 37"/>
          <p:cNvSpPr/>
          <p:nvPr/>
        </p:nvSpPr>
        <p:spPr>
          <a:xfrm>
            <a:off x="1522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грудь</a:t>
            </a:r>
            <a:endParaRPr dirty="0"/>
          </a:p>
        </p:txBody>
      </p:sp>
      <p:sp>
        <p:nvSpPr>
          <p:cNvPr id="4086" name="CustomShape 38"/>
          <p:cNvSpPr/>
          <p:nvPr/>
        </p:nvSpPr>
        <p:spPr>
          <a:xfrm>
            <a:off x="5562720" y="150372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голова</a:t>
            </a:r>
            <a:endParaRPr dirty="0"/>
          </a:p>
        </p:txBody>
      </p:sp>
      <p:sp>
        <p:nvSpPr>
          <p:cNvPr id="4087" name="CustomShape 39"/>
          <p:cNvSpPr/>
          <p:nvPr/>
        </p:nvSpPr>
        <p:spPr>
          <a:xfrm>
            <a:off x="3779280" y="2862000"/>
            <a:ext cx="155412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лицо</a:t>
            </a:r>
            <a:endParaRPr dirty="0"/>
          </a:p>
        </p:txBody>
      </p:sp>
      <p:sp>
        <p:nvSpPr>
          <p:cNvPr id="4089" name="CustomShape 41">
            <a:hlinkClick r:id="rId4" action="ppaction://hlinksldjump"/>
          </p:cNvPr>
          <p:cNvSpPr/>
          <p:nvPr/>
        </p:nvSpPr>
        <p:spPr>
          <a:xfrm>
            <a:off x="7340760" y="55422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90" name="CustomShape 42"/>
          <p:cNvSpPr/>
          <p:nvPr/>
        </p:nvSpPr>
        <p:spPr>
          <a:xfrm>
            <a:off x="19810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шея</a:t>
            </a:r>
            <a:endParaRPr dirty="0"/>
          </a:p>
        </p:txBody>
      </p:sp>
      <p:sp>
        <p:nvSpPr>
          <p:cNvPr id="4091" name="CustomShape 43"/>
          <p:cNvSpPr/>
          <p:nvPr/>
        </p:nvSpPr>
        <p:spPr>
          <a:xfrm>
            <a:off x="37792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нога</a:t>
            </a:r>
            <a:endParaRPr dirty="0"/>
          </a:p>
        </p:txBody>
      </p:sp>
      <p:sp>
        <p:nvSpPr>
          <p:cNvPr id="4092" name="CustomShape 44"/>
          <p:cNvSpPr/>
          <p:nvPr/>
        </p:nvSpPr>
        <p:spPr>
          <a:xfrm>
            <a:off x="556272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пальцы на ногах</a:t>
            </a:r>
            <a:endParaRPr sz="1400" dirty="0"/>
          </a:p>
        </p:txBody>
      </p:sp>
      <p:sp>
        <p:nvSpPr>
          <p:cNvPr id="4093" name="CustomShape 45"/>
          <p:cNvSpPr/>
          <p:nvPr/>
        </p:nvSpPr>
        <p:spPr>
          <a:xfrm>
            <a:off x="734076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и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нтимные части тела</a:t>
            </a:r>
            <a:endParaRPr sz="1400" dirty="0"/>
          </a:p>
        </p:txBody>
      </p:sp>
      <p:sp>
        <p:nvSpPr>
          <p:cNvPr id="4094" name="CustomShape 46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стопа</a:t>
            </a:r>
            <a:endParaRPr dirty="0"/>
          </a:p>
        </p:txBody>
      </p:sp>
      <p:sp>
        <p:nvSpPr>
          <p:cNvPr id="4095" name="CustomShape 47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глаз</a:t>
            </a:r>
            <a:endParaRPr dirty="0"/>
          </a:p>
        </p:txBody>
      </p:sp>
      <p:sp>
        <p:nvSpPr>
          <p:cNvPr id="4096" name="CustomShape 48"/>
          <p:cNvSpPr/>
          <p:nvPr/>
        </p:nvSpPr>
        <p:spPr>
          <a:xfrm>
            <a:off x="152280" y="5545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живот</a:t>
            </a:r>
            <a:endParaRPr dirty="0"/>
          </a:p>
        </p:txBody>
      </p:sp>
      <p:pic>
        <p:nvPicPr>
          <p:cNvPr id="4097" name="Picture 93"/>
          <p:cNvPicPr/>
          <p:nvPr/>
        </p:nvPicPr>
        <p:blipFill>
          <a:blip r:embed="rId5"/>
          <a:stretch/>
        </p:blipFill>
        <p:spPr>
          <a:xfrm>
            <a:off x="533520" y="5867280"/>
            <a:ext cx="778680" cy="778680"/>
          </a:xfrm>
          <a:prstGeom prst="rect">
            <a:avLst/>
          </a:prstGeom>
          <a:ln>
            <a:noFill/>
          </a:ln>
        </p:spPr>
      </p:pic>
      <p:pic>
        <p:nvPicPr>
          <p:cNvPr id="4098" name="Picture 94"/>
          <p:cNvPicPr/>
          <p:nvPr/>
        </p:nvPicPr>
        <p:blipFill>
          <a:blip r:embed="rId6"/>
          <a:stretch/>
        </p:blipFill>
        <p:spPr>
          <a:xfrm>
            <a:off x="533520" y="4487400"/>
            <a:ext cx="866160" cy="866160"/>
          </a:xfrm>
          <a:prstGeom prst="rect">
            <a:avLst/>
          </a:prstGeom>
          <a:ln>
            <a:noFill/>
          </a:ln>
        </p:spPr>
      </p:pic>
      <p:pic>
        <p:nvPicPr>
          <p:cNvPr id="4099" name="Picture 95"/>
          <p:cNvPicPr/>
          <p:nvPr/>
        </p:nvPicPr>
        <p:blipFill>
          <a:blip r:embed="rId7"/>
          <a:stretch/>
        </p:blipFill>
        <p:spPr>
          <a:xfrm>
            <a:off x="2362320" y="4572000"/>
            <a:ext cx="767520" cy="767520"/>
          </a:xfrm>
          <a:prstGeom prst="rect">
            <a:avLst/>
          </a:prstGeom>
          <a:ln>
            <a:noFill/>
          </a:ln>
        </p:spPr>
      </p:pic>
      <p:pic>
        <p:nvPicPr>
          <p:cNvPr id="4100" name="Picture 96"/>
          <p:cNvPicPr/>
          <p:nvPr/>
        </p:nvPicPr>
        <p:blipFill>
          <a:blip r:embed="rId8"/>
          <a:stretch/>
        </p:blipFill>
        <p:spPr>
          <a:xfrm>
            <a:off x="4114800" y="4495680"/>
            <a:ext cx="813600" cy="813600"/>
          </a:xfrm>
          <a:prstGeom prst="rect">
            <a:avLst/>
          </a:prstGeom>
          <a:ln>
            <a:noFill/>
          </a:ln>
        </p:spPr>
      </p:pic>
      <p:pic>
        <p:nvPicPr>
          <p:cNvPr id="4101" name="Picture 97"/>
          <p:cNvPicPr/>
          <p:nvPr/>
        </p:nvPicPr>
        <p:blipFill>
          <a:blip r:embed="rId9"/>
          <a:stretch/>
        </p:blipFill>
        <p:spPr>
          <a:xfrm>
            <a:off x="6019920" y="451620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4102" name="Picture 98"/>
          <p:cNvPicPr/>
          <p:nvPr/>
        </p:nvPicPr>
        <p:blipFill>
          <a:blip r:embed="rId10"/>
          <a:stretch/>
        </p:blipFill>
        <p:spPr>
          <a:xfrm>
            <a:off x="7696080" y="4495680"/>
            <a:ext cx="877320" cy="877320"/>
          </a:xfrm>
          <a:prstGeom prst="rect">
            <a:avLst/>
          </a:prstGeom>
          <a:ln>
            <a:noFill/>
          </a:ln>
        </p:spPr>
      </p:pic>
      <p:pic>
        <p:nvPicPr>
          <p:cNvPr id="4103" name="Picture 99"/>
          <p:cNvPicPr/>
          <p:nvPr/>
        </p:nvPicPr>
        <p:blipFill>
          <a:blip r:embed="rId11"/>
          <a:stretch/>
        </p:blipFill>
        <p:spPr>
          <a:xfrm>
            <a:off x="6019920" y="5813280"/>
            <a:ext cx="832680" cy="832680"/>
          </a:xfrm>
          <a:prstGeom prst="rect">
            <a:avLst/>
          </a:prstGeom>
          <a:ln>
            <a:noFill/>
          </a:ln>
        </p:spPr>
      </p:pic>
      <p:pic>
        <p:nvPicPr>
          <p:cNvPr id="4104" name="Picture 100"/>
          <p:cNvPicPr/>
          <p:nvPr/>
        </p:nvPicPr>
        <p:blipFill>
          <a:blip r:embed="rId12"/>
          <a:stretch/>
        </p:blipFill>
        <p:spPr>
          <a:xfrm>
            <a:off x="7772400" y="3200400"/>
            <a:ext cx="761400" cy="761400"/>
          </a:xfrm>
          <a:prstGeom prst="rect">
            <a:avLst/>
          </a:prstGeom>
          <a:ln>
            <a:noFill/>
          </a:ln>
        </p:spPr>
      </p:pic>
      <p:pic>
        <p:nvPicPr>
          <p:cNvPr id="4105" name="Picture 101"/>
          <p:cNvPicPr/>
          <p:nvPr/>
        </p:nvPicPr>
        <p:blipFill>
          <a:blip r:embed="rId13"/>
          <a:stretch/>
        </p:blipFill>
        <p:spPr>
          <a:xfrm>
            <a:off x="4192560" y="5867280"/>
            <a:ext cx="769320" cy="769320"/>
          </a:xfrm>
          <a:prstGeom prst="rect">
            <a:avLst/>
          </a:prstGeom>
          <a:ln>
            <a:noFill/>
          </a:ln>
        </p:spPr>
      </p:pic>
      <p:pic>
        <p:nvPicPr>
          <p:cNvPr id="4106" name="Picture 102"/>
          <p:cNvPicPr/>
          <p:nvPr/>
        </p:nvPicPr>
        <p:blipFill>
          <a:blip r:embed="rId14"/>
          <a:srcRect r="44921"/>
          <a:stretch/>
        </p:blipFill>
        <p:spPr>
          <a:xfrm>
            <a:off x="5899521" y="2837626"/>
            <a:ext cx="726120" cy="1320120"/>
          </a:xfrm>
          <a:prstGeom prst="rect">
            <a:avLst/>
          </a:prstGeom>
          <a:ln>
            <a:noFill/>
          </a:ln>
        </p:spPr>
      </p:pic>
      <p:pic>
        <p:nvPicPr>
          <p:cNvPr id="4108" name="Picture 105"/>
          <p:cNvPicPr/>
          <p:nvPr/>
        </p:nvPicPr>
        <p:blipFill>
          <a:blip r:embed="rId15"/>
          <a:stretch/>
        </p:blipFill>
        <p:spPr>
          <a:xfrm>
            <a:off x="7848720" y="1905120"/>
            <a:ext cx="644760" cy="644760"/>
          </a:xfrm>
          <a:prstGeom prst="rect">
            <a:avLst/>
          </a:prstGeom>
          <a:ln>
            <a:noFill/>
          </a:ln>
        </p:spPr>
      </p:pic>
      <p:pic>
        <p:nvPicPr>
          <p:cNvPr id="4109" name="Picture 109"/>
          <p:cNvPicPr/>
          <p:nvPr/>
        </p:nvPicPr>
        <p:blipFill>
          <a:blip r:embed="rId16"/>
          <a:srcRect l="45937" t="28554"/>
          <a:stretch/>
        </p:blipFill>
        <p:spPr>
          <a:xfrm>
            <a:off x="4312440" y="1811520"/>
            <a:ext cx="649080" cy="857880"/>
          </a:xfrm>
          <a:prstGeom prst="rect">
            <a:avLst/>
          </a:prstGeom>
          <a:ln>
            <a:noFill/>
          </a:ln>
        </p:spPr>
      </p:pic>
      <p:pic>
        <p:nvPicPr>
          <p:cNvPr id="4110" name="Picture 120"/>
          <p:cNvPicPr/>
          <p:nvPr/>
        </p:nvPicPr>
        <p:blipFill>
          <a:blip r:embed="rId17"/>
          <a:stretch/>
        </p:blipFill>
        <p:spPr>
          <a:xfrm>
            <a:off x="2362320" y="1801800"/>
            <a:ext cx="864360" cy="864360"/>
          </a:xfrm>
          <a:prstGeom prst="rect">
            <a:avLst/>
          </a:prstGeom>
          <a:ln>
            <a:noFill/>
          </a:ln>
        </p:spPr>
      </p:pic>
      <p:pic>
        <p:nvPicPr>
          <p:cNvPr id="4111" name="Picture 121"/>
          <p:cNvPicPr/>
          <p:nvPr/>
        </p:nvPicPr>
        <p:blipFill>
          <a:blip r:embed="rId18"/>
          <a:stretch/>
        </p:blipFill>
        <p:spPr>
          <a:xfrm>
            <a:off x="6019920" y="1801800"/>
            <a:ext cx="799560" cy="799560"/>
          </a:xfrm>
          <a:prstGeom prst="rect">
            <a:avLst/>
          </a:prstGeom>
          <a:ln>
            <a:noFill/>
          </a:ln>
        </p:spPr>
      </p:pic>
      <p:pic>
        <p:nvPicPr>
          <p:cNvPr id="4112" name="Picture 122"/>
          <p:cNvPicPr/>
          <p:nvPr/>
        </p:nvPicPr>
        <p:blipFill>
          <a:blip r:embed="rId19"/>
          <a:stretch/>
        </p:blipFill>
        <p:spPr>
          <a:xfrm>
            <a:off x="533520" y="3125160"/>
            <a:ext cx="899280" cy="899280"/>
          </a:xfrm>
          <a:prstGeom prst="rect">
            <a:avLst/>
          </a:prstGeom>
          <a:ln>
            <a:noFill/>
          </a:ln>
        </p:spPr>
      </p:pic>
      <p:pic>
        <p:nvPicPr>
          <p:cNvPr id="4113" name="Picture 123"/>
          <p:cNvPicPr/>
          <p:nvPr/>
        </p:nvPicPr>
        <p:blipFill>
          <a:blip r:embed="rId20"/>
          <a:stretch/>
        </p:blipFill>
        <p:spPr>
          <a:xfrm>
            <a:off x="2362320" y="3200400"/>
            <a:ext cx="855000" cy="855000"/>
          </a:xfrm>
          <a:prstGeom prst="rect">
            <a:avLst/>
          </a:prstGeom>
          <a:ln>
            <a:noFill/>
          </a:ln>
        </p:spPr>
      </p:pic>
      <p:pic>
        <p:nvPicPr>
          <p:cNvPr id="4114" name="Picture 124"/>
          <p:cNvPicPr/>
          <p:nvPr/>
        </p:nvPicPr>
        <p:blipFill>
          <a:blip r:embed="rId21"/>
          <a:stretch/>
        </p:blipFill>
        <p:spPr>
          <a:xfrm>
            <a:off x="4180680" y="3162240"/>
            <a:ext cx="847800" cy="847800"/>
          </a:xfrm>
          <a:prstGeom prst="rect">
            <a:avLst/>
          </a:prstGeom>
          <a:ln>
            <a:noFill/>
          </a:ln>
        </p:spPr>
      </p:pic>
      <p:pic>
        <p:nvPicPr>
          <p:cNvPr id="4115" name="Picture 125"/>
          <p:cNvPicPr/>
          <p:nvPr/>
        </p:nvPicPr>
        <p:blipFill>
          <a:blip r:embed="rId22"/>
          <a:stretch/>
        </p:blipFill>
        <p:spPr>
          <a:xfrm>
            <a:off x="2361600" y="5867280"/>
            <a:ext cx="768240" cy="768240"/>
          </a:xfrm>
          <a:prstGeom prst="rect">
            <a:avLst/>
          </a:prstGeom>
          <a:ln>
            <a:noFill/>
          </a:ln>
        </p:spPr>
      </p:pic>
      <p:sp>
        <p:nvSpPr>
          <p:cNvPr id="4118" name="CustomShape 50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</a:t>
            </a:r>
          </a:p>
        </p:txBody>
      </p:sp>
      <p:sp>
        <p:nvSpPr>
          <p:cNvPr id="76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7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8" name="Picture 69"/>
          <p:cNvPicPr/>
          <p:nvPr/>
        </p:nvPicPr>
        <p:blipFill>
          <a:blip r:embed="rId23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9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0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81" name="Picture 70"/>
          <p:cNvPicPr/>
          <p:nvPr/>
        </p:nvPicPr>
        <p:blipFill>
          <a:blip r:embed="rId24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4088" name="CustomShape 40"/>
          <p:cNvSpPr/>
          <p:nvPr/>
        </p:nvSpPr>
        <p:spPr>
          <a:xfrm>
            <a:off x="551700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волосы</a:t>
            </a:r>
            <a:endParaRPr dirty="0"/>
          </a:p>
        </p:txBody>
      </p:sp>
      <p:pic>
        <p:nvPicPr>
          <p:cNvPr id="75" name="Picture 114">
            <a:extLst>
              <a:ext uri="{FF2B5EF4-FFF2-40B4-BE49-F238E27FC236}">
                <a16:creationId xmlns:a16="http://schemas.microsoft.com/office/drawing/2014/main" id="{3C9E56AB-791D-4248-8AF8-21D9F3D7EDAB}"/>
              </a:ext>
            </a:extLst>
          </p:cNvPr>
          <p:cNvPicPr/>
          <p:nvPr/>
        </p:nvPicPr>
        <p:blipFill>
          <a:blip r:embed="rId25"/>
          <a:stretch/>
        </p:blipFill>
        <p:spPr>
          <a:xfrm>
            <a:off x="7749900" y="5916600"/>
            <a:ext cx="823500" cy="80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CustomShape 1"/>
          <p:cNvSpPr/>
          <p:nvPr/>
        </p:nvSpPr>
        <p:spPr>
          <a:xfrm>
            <a:off x="3766183" y="15066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21" name="CustomShape 3"/>
          <p:cNvSpPr/>
          <p:nvPr/>
        </p:nvSpPr>
        <p:spPr>
          <a:xfrm>
            <a:off x="7322263" y="1500882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23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24" name="CustomShape 6"/>
          <p:cNvSpPr/>
          <p:nvPr/>
        </p:nvSpPr>
        <p:spPr>
          <a:xfrm>
            <a:off x="1975543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25" name="CustomShape 7"/>
          <p:cNvSpPr/>
          <p:nvPr/>
        </p:nvSpPr>
        <p:spPr>
          <a:xfrm>
            <a:off x="37645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26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29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30" name="CustomShape 12"/>
          <p:cNvSpPr/>
          <p:nvPr/>
        </p:nvSpPr>
        <p:spPr>
          <a:xfrm>
            <a:off x="5562720" y="28620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31" name="CustomShape 13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32" name="CustomShape 14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33" name="CustomShape 15"/>
          <p:cNvSpPr/>
          <p:nvPr/>
        </p:nvSpPr>
        <p:spPr>
          <a:xfrm>
            <a:off x="5544223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34" name="CustomShape 16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39" name="CustomShape 21"/>
          <p:cNvSpPr/>
          <p:nvPr/>
        </p:nvSpPr>
        <p:spPr>
          <a:xfrm>
            <a:off x="1975543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попа</a:t>
            </a:r>
            <a:endParaRPr dirty="0"/>
          </a:p>
        </p:txBody>
      </p:sp>
      <p:sp>
        <p:nvSpPr>
          <p:cNvPr id="4140" name="CustomShape 22"/>
          <p:cNvSpPr/>
          <p:nvPr/>
        </p:nvSpPr>
        <p:spPr>
          <a:xfrm>
            <a:off x="5532745" y="1482204"/>
            <a:ext cx="1599480" cy="443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пах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141" name="CustomShape 23"/>
          <p:cNvSpPr/>
          <p:nvPr/>
        </p:nvSpPr>
        <p:spPr>
          <a:xfrm>
            <a:off x="734076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4146" name="CustomShape 26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4147" name="Picture 72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4149" name="CustomShape 28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50" name="CustomShape 29"/>
          <p:cNvSpPr/>
          <p:nvPr/>
        </p:nvSpPr>
        <p:spPr>
          <a:xfrm>
            <a:off x="3766183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4152" name="CustomShape 31"/>
          <p:cNvSpPr/>
          <p:nvPr/>
        </p:nvSpPr>
        <p:spPr>
          <a:xfrm>
            <a:off x="3766183" y="150372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грудь</a:t>
            </a:r>
            <a:endParaRPr sz="2000" dirty="0"/>
          </a:p>
        </p:txBody>
      </p:sp>
      <p:sp>
        <p:nvSpPr>
          <p:cNvPr id="4153" name="CustomShape 32"/>
          <p:cNvSpPr/>
          <p:nvPr/>
        </p:nvSpPr>
        <p:spPr>
          <a:xfrm>
            <a:off x="7299307" y="1517466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п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одмышки</a:t>
            </a:r>
            <a:endParaRPr dirty="0"/>
          </a:p>
        </p:txBody>
      </p:sp>
      <p:pic>
        <p:nvPicPr>
          <p:cNvPr id="4163" name="Picture 111"/>
          <p:cNvPicPr/>
          <p:nvPr/>
        </p:nvPicPr>
        <p:blipFill>
          <a:blip r:embed="rId5"/>
          <a:stretch/>
        </p:blipFill>
        <p:spPr>
          <a:xfrm>
            <a:off x="7817149" y="1855459"/>
            <a:ext cx="834480" cy="834480"/>
          </a:xfrm>
          <a:prstGeom prst="rect">
            <a:avLst/>
          </a:prstGeom>
          <a:ln>
            <a:noFill/>
          </a:ln>
        </p:spPr>
      </p:pic>
      <p:pic>
        <p:nvPicPr>
          <p:cNvPr id="4164" name="Picture 114"/>
          <p:cNvPicPr/>
          <p:nvPr/>
        </p:nvPicPr>
        <p:blipFill>
          <a:blip r:embed="rId6"/>
          <a:stretch/>
        </p:blipFill>
        <p:spPr>
          <a:xfrm>
            <a:off x="2346343" y="1752480"/>
            <a:ext cx="885600" cy="885600"/>
          </a:xfrm>
          <a:prstGeom prst="rect">
            <a:avLst/>
          </a:prstGeom>
          <a:ln>
            <a:noFill/>
          </a:ln>
        </p:spPr>
      </p:pic>
      <p:sp>
        <p:nvSpPr>
          <p:cNvPr id="4182" name="CustomShape 43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parts</a:t>
            </a:r>
          </a:p>
        </p:txBody>
      </p:sp>
      <p:sp>
        <p:nvSpPr>
          <p:cNvPr id="67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8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9" name="Picture 69"/>
          <p:cNvPicPr/>
          <p:nvPr/>
        </p:nvPicPr>
        <p:blipFill>
          <a:blip r:embed="rId7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0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1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2" name="Picture 70"/>
          <p:cNvPicPr/>
          <p:nvPr/>
        </p:nvPicPr>
        <p:blipFill>
          <a:blip r:embed="rId8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3" name="CustomShape 20">
            <a:extLst>
              <a:ext uri="{FF2B5EF4-FFF2-40B4-BE49-F238E27FC236}">
                <a16:creationId xmlns:a16="http://schemas.microsoft.com/office/drawing/2014/main" id="{FE5B78C7-3030-4549-91C1-9E50FA9758F1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4" name="Picture 69">
            <a:extLst>
              <a:ext uri="{FF2B5EF4-FFF2-40B4-BE49-F238E27FC236}">
                <a16:creationId xmlns:a16="http://schemas.microsoft.com/office/drawing/2014/main" id="{ACD1F2AE-BA77-489E-8780-8BB04596F598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5" name="CustomShape 17">
            <a:extLst>
              <a:ext uri="{FF2B5EF4-FFF2-40B4-BE49-F238E27FC236}">
                <a16:creationId xmlns:a16="http://schemas.microsoft.com/office/drawing/2014/main" id="{BF039BAF-4A76-4B3E-BE55-ED61FD1648B4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6" name="Picture 70">
            <a:extLst>
              <a:ext uri="{FF2B5EF4-FFF2-40B4-BE49-F238E27FC236}">
                <a16:creationId xmlns:a16="http://schemas.microsoft.com/office/drawing/2014/main" id="{C9E680A5-FD84-4F79-8A6E-03BC9120AA05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7" name="CustomShape 26">
            <a:extLst>
              <a:ext uri="{FF2B5EF4-FFF2-40B4-BE49-F238E27FC236}">
                <a16:creationId xmlns:a16="http://schemas.microsoft.com/office/drawing/2014/main" id="{775A5905-349D-4351-B2D5-36DBEE3BB6BF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8" name="CustomShape 44">
            <a:extLst>
              <a:ext uri="{FF2B5EF4-FFF2-40B4-BE49-F238E27FC236}">
                <a16:creationId xmlns:a16="http://schemas.microsoft.com/office/drawing/2014/main" id="{B651D0D0-FF03-4137-9A6C-CE3868AD8F49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sp>
        <p:nvSpPr>
          <p:cNvPr id="79" name="CustomShape 8">
            <a:extLst>
              <a:ext uri="{FF2B5EF4-FFF2-40B4-BE49-F238E27FC236}">
                <a16:creationId xmlns:a16="http://schemas.microsoft.com/office/drawing/2014/main" id="{B37061FC-934B-46A9-A624-EDA58F8FD5B1}"/>
              </a:ext>
            </a:extLst>
          </p:cNvPr>
          <p:cNvSpPr/>
          <p:nvPr/>
        </p:nvSpPr>
        <p:spPr>
          <a:xfrm>
            <a:off x="3775182" y="5537991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2" name="CustomShape 7">
            <a:extLst>
              <a:ext uri="{FF2B5EF4-FFF2-40B4-BE49-F238E27FC236}">
                <a16:creationId xmlns:a16="http://schemas.microsoft.com/office/drawing/2014/main" id="{7A67588B-6A6E-403F-83A8-C55EF4A81595}"/>
              </a:ext>
            </a:extLst>
          </p:cNvPr>
          <p:cNvSpPr/>
          <p:nvPr/>
        </p:nvSpPr>
        <p:spPr>
          <a:xfrm>
            <a:off x="152280" y="28339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" name="CustomShape 11">
            <a:extLst>
              <a:ext uri="{FF2B5EF4-FFF2-40B4-BE49-F238E27FC236}">
                <a16:creationId xmlns:a16="http://schemas.microsoft.com/office/drawing/2014/main" id="{8B3C2FFE-9845-4018-BF69-5218D24F0783}"/>
              </a:ext>
            </a:extLst>
          </p:cNvPr>
          <p:cNvSpPr/>
          <p:nvPr/>
        </p:nvSpPr>
        <p:spPr>
          <a:xfrm>
            <a:off x="5565180" y="5537991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" name="CustomShape 11">
            <a:extLst>
              <a:ext uri="{FF2B5EF4-FFF2-40B4-BE49-F238E27FC236}">
                <a16:creationId xmlns:a16="http://schemas.microsoft.com/office/drawing/2014/main" id="{B731B700-CD14-4C49-844D-C7A7C7BB5B83}"/>
              </a:ext>
            </a:extLst>
          </p:cNvPr>
          <p:cNvSpPr/>
          <p:nvPr/>
        </p:nvSpPr>
        <p:spPr>
          <a:xfrm>
            <a:off x="1995942" y="5527316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CustomShape 7">
            <a:extLst>
              <a:ext uri="{FF2B5EF4-FFF2-40B4-BE49-F238E27FC236}">
                <a16:creationId xmlns:a16="http://schemas.microsoft.com/office/drawing/2014/main" id="{3EA6FE18-FEDD-49F9-8189-9F29376208F8}"/>
              </a:ext>
            </a:extLst>
          </p:cNvPr>
          <p:cNvSpPr/>
          <p:nvPr/>
        </p:nvSpPr>
        <p:spPr>
          <a:xfrm>
            <a:off x="1981080" y="28620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4" name="Picture 122">
            <a:extLst>
              <a:ext uri="{FF2B5EF4-FFF2-40B4-BE49-F238E27FC236}">
                <a16:creationId xmlns:a16="http://schemas.microsoft.com/office/drawing/2014/main" id="{8BB385DD-A27F-42CB-8B9C-7E52AD054C64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4136427" y="1762213"/>
            <a:ext cx="899280" cy="89928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2601C2-AC12-45CA-B13E-D81923843E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2" y="1763583"/>
            <a:ext cx="701574" cy="880405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3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84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85" name="CustomShape 3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86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87" name="CustomShape 5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88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89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90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91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92" name="CustomShape 10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93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94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95" name="CustomShape 13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96" name="CustomShape 14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97" name="CustomShape 15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98" name="CustomShape 16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03" name="CustomShape 21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брюки</a:t>
            </a:r>
            <a:endParaRPr dirty="0"/>
          </a:p>
        </p:txBody>
      </p:sp>
      <p:sp>
        <p:nvSpPr>
          <p:cNvPr id="4204" name="CustomShape 22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свитер</a:t>
            </a:r>
            <a:endParaRPr dirty="0"/>
          </a:p>
        </p:txBody>
      </p:sp>
      <p:sp>
        <p:nvSpPr>
          <p:cNvPr id="4205" name="CustomShape 23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Bubble bath</a:t>
            </a:r>
            <a:endParaRPr/>
          </a:p>
        </p:txBody>
      </p:sp>
      <p:sp>
        <p:nvSpPr>
          <p:cNvPr id="4206" name="CustomShape 24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юбка</a:t>
            </a:r>
            <a:endParaRPr dirty="0"/>
          </a:p>
        </p:txBody>
      </p:sp>
      <p:sp>
        <p:nvSpPr>
          <p:cNvPr id="4207" name="CustomShape 25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платье</a:t>
            </a:r>
            <a:endParaRPr dirty="0"/>
          </a:p>
        </p:txBody>
      </p:sp>
      <p:sp>
        <p:nvSpPr>
          <p:cNvPr id="4208" name="CustomShape 26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шапка</a:t>
            </a:r>
            <a:endParaRPr dirty="0"/>
          </a:p>
        </p:txBody>
      </p:sp>
      <p:sp>
        <p:nvSpPr>
          <p:cNvPr id="4209" name="CustomShape 27"/>
          <p:cNvSpPr/>
          <p:nvPr/>
        </p:nvSpPr>
        <p:spPr>
          <a:xfrm>
            <a:off x="5562720" y="287532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купальник</a:t>
            </a:r>
            <a:endParaRPr dirty="0"/>
          </a:p>
        </p:txBody>
      </p:sp>
      <p:sp>
        <p:nvSpPr>
          <p:cNvPr id="4210" name="CustomShape 28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пальто</a:t>
            </a:r>
            <a:endParaRPr dirty="0"/>
          </a:p>
        </p:txBody>
      </p:sp>
      <p:sp>
        <p:nvSpPr>
          <p:cNvPr id="4211" name="CustomShape 29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ботинки</a:t>
            </a:r>
            <a:endParaRPr dirty="0"/>
          </a:p>
        </p:txBody>
      </p:sp>
      <p:sp>
        <p:nvSpPr>
          <p:cNvPr id="4212" name="CustomShape 30"/>
          <p:cNvSpPr/>
          <p:nvPr/>
        </p:nvSpPr>
        <p:spPr>
          <a:xfrm>
            <a:off x="734004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sp>
        <p:nvSpPr>
          <p:cNvPr id="4213" name="CustomShape 31"/>
          <p:cNvSpPr/>
          <p:nvPr/>
        </p:nvSpPr>
        <p:spPr>
          <a:xfrm>
            <a:off x="152280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4216" name="CustomShape 32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4217" name="Picture 72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4218" name="CustomShape 33"/>
          <p:cNvSpPr/>
          <p:nvPr/>
        </p:nvSpPr>
        <p:spPr>
          <a:xfrm>
            <a:off x="7340040" y="55220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19" name="CustomShape 34"/>
          <p:cNvSpPr/>
          <p:nvPr/>
        </p:nvSpPr>
        <p:spPr>
          <a:xfrm>
            <a:off x="1522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20" name="CustomShape 35"/>
          <p:cNvSpPr/>
          <p:nvPr/>
        </p:nvSpPr>
        <p:spPr>
          <a:xfrm>
            <a:off x="152280" y="55220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халат</a:t>
            </a:r>
            <a:endParaRPr dirty="0"/>
          </a:p>
        </p:txBody>
      </p:sp>
      <p:sp>
        <p:nvSpPr>
          <p:cNvPr id="4221" name="CustomShape 36"/>
          <p:cNvSpPr/>
          <p:nvPr/>
        </p:nvSpPr>
        <p:spPr>
          <a:xfrm>
            <a:off x="19810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пижама</a:t>
            </a:r>
            <a:endParaRPr dirty="0"/>
          </a:p>
        </p:txBody>
      </p:sp>
      <p:sp>
        <p:nvSpPr>
          <p:cNvPr id="4222" name="CustomShape 37"/>
          <p:cNvSpPr/>
          <p:nvPr/>
        </p:nvSpPr>
        <p:spPr>
          <a:xfrm>
            <a:off x="198108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джинсы</a:t>
            </a:r>
            <a:endParaRPr dirty="0"/>
          </a:p>
        </p:txBody>
      </p:sp>
      <p:sp>
        <p:nvSpPr>
          <p:cNvPr id="4223" name="CustomShape 38"/>
          <p:cNvSpPr/>
          <p:nvPr/>
        </p:nvSpPr>
        <p:spPr>
          <a:xfrm>
            <a:off x="3772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тапки</a:t>
            </a:r>
            <a:endParaRPr dirty="0"/>
          </a:p>
        </p:txBody>
      </p:sp>
      <p:sp>
        <p:nvSpPr>
          <p:cNvPr id="4224" name="CustomShape 39"/>
          <p:cNvSpPr/>
          <p:nvPr/>
        </p:nvSpPr>
        <p:spPr>
          <a:xfrm>
            <a:off x="7315200" y="28983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бюстгальтер</a:t>
            </a:r>
            <a:endParaRPr dirty="0"/>
          </a:p>
        </p:txBody>
      </p:sp>
      <p:sp>
        <p:nvSpPr>
          <p:cNvPr id="4225" name="CustomShape 40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носки</a:t>
            </a:r>
            <a:endParaRPr dirty="0"/>
          </a:p>
        </p:txBody>
      </p:sp>
      <p:sp>
        <p:nvSpPr>
          <p:cNvPr id="4226" name="CustomShape 41"/>
          <p:cNvSpPr/>
          <p:nvPr/>
        </p:nvSpPr>
        <p:spPr>
          <a:xfrm>
            <a:off x="5562720" y="5563716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боксерские трусы</a:t>
            </a:r>
            <a:endParaRPr sz="1400" dirty="0"/>
          </a:p>
        </p:txBody>
      </p:sp>
      <p:sp>
        <p:nvSpPr>
          <p:cNvPr id="4227" name="CustomShape 42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перчатки</a:t>
            </a:r>
            <a:endParaRPr dirty="0"/>
          </a:p>
        </p:txBody>
      </p:sp>
      <p:sp>
        <p:nvSpPr>
          <p:cNvPr id="4228" name="CustomShape 43"/>
          <p:cNvSpPr/>
          <p:nvPr/>
        </p:nvSpPr>
        <p:spPr>
          <a:xfrm>
            <a:off x="7340760" y="55220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трусы</a:t>
            </a:r>
            <a:endParaRPr dirty="0"/>
          </a:p>
        </p:txBody>
      </p:sp>
      <p:sp>
        <p:nvSpPr>
          <p:cNvPr id="4229" name="CustomShape 44">
            <a:hlinkClick r:id="rId4" action="ppaction://hlinksldjump"/>
          </p:cNvPr>
          <p:cNvSpPr/>
          <p:nvPr/>
        </p:nvSpPr>
        <p:spPr>
          <a:xfrm>
            <a:off x="152280" y="28753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01E7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30" name="CustomShape 45"/>
          <p:cNvSpPr/>
          <p:nvPr/>
        </p:nvSpPr>
        <p:spPr>
          <a:xfrm>
            <a:off x="152280" y="28983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цвета</a:t>
            </a:r>
            <a:endParaRPr dirty="0"/>
          </a:p>
        </p:txBody>
      </p:sp>
      <p:pic>
        <p:nvPicPr>
          <p:cNvPr id="4231" name="Picture 93"/>
          <p:cNvPicPr/>
          <p:nvPr/>
        </p:nvPicPr>
        <p:blipFill>
          <a:blip r:embed="rId5"/>
          <a:stretch/>
        </p:blipFill>
        <p:spPr>
          <a:xfrm>
            <a:off x="380880" y="3193560"/>
            <a:ext cx="918720" cy="918720"/>
          </a:xfrm>
          <a:prstGeom prst="rect">
            <a:avLst/>
          </a:prstGeom>
          <a:ln>
            <a:noFill/>
          </a:ln>
        </p:spPr>
      </p:pic>
      <p:pic>
        <p:nvPicPr>
          <p:cNvPr id="4232" name="Picture 94"/>
          <p:cNvPicPr/>
          <p:nvPr/>
        </p:nvPicPr>
        <p:blipFill>
          <a:blip r:embed="rId6"/>
          <a:stretch/>
        </p:blipFill>
        <p:spPr>
          <a:xfrm>
            <a:off x="530640" y="5860440"/>
            <a:ext cx="769320" cy="769320"/>
          </a:xfrm>
          <a:prstGeom prst="rect">
            <a:avLst/>
          </a:prstGeom>
          <a:ln>
            <a:noFill/>
          </a:ln>
        </p:spPr>
      </p:pic>
      <p:pic>
        <p:nvPicPr>
          <p:cNvPr id="4233" name="Picture 95"/>
          <p:cNvPicPr/>
          <p:nvPr/>
        </p:nvPicPr>
        <p:blipFill>
          <a:blip r:embed="rId7"/>
          <a:stretch/>
        </p:blipFill>
        <p:spPr>
          <a:xfrm>
            <a:off x="2422440" y="1787400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4234" name="Picture 96"/>
          <p:cNvPicPr/>
          <p:nvPr/>
        </p:nvPicPr>
        <p:blipFill>
          <a:blip r:embed="rId8"/>
          <a:stretch/>
        </p:blipFill>
        <p:spPr>
          <a:xfrm>
            <a:off x="7707960" y="1770480"/>
            <a:ext cx="839160" cy="839160"/>
          </a:xfrm>
          <a:prstGeom prst="rect">
            <a:avLst/>
          </a:prstGeom>
          <a:ln>
            <a:noFill/>
          </a:ln>
        </p:spPr>
      </p:pic>
      <p:pic>
        <p:nvPicPr>
          <p:cNvPr id="4235" name="Picture 97"/>
          <p:cNvPicPr/>
          <p:nvPr/>
        </p:nvPicPr>
        <p:blipFill>
          <a:blip r:embed="rId9"/>
          <a:stretch/>
        </p:blipFill>
        <p:spPr>
          <a:xfrm>
            <a:off x="7524720" y="5695920"/>
            <a:ext cx="1161360" cy="1161360"/>
          </a:xfrm>
          <a:prstGeom prst="rect">
            <a:avLst/>
          </a:prstGeom>
          <a:ln>
            <a:noFill/>
          </a:ln>
        </p:spPr>
      </p:pic>
      <p:pic>
        <p:nvPicPr>
          <p:cNvPr id="4236" name="Picture 98"/>
          <p:cNvPicPr/>
          <p:nvPr/>
        </p:nvPicPr>
        <p:blipFill>
          <a:blip r:embed="rId10"/>
          <a:stretch/>
        </p:blipFill>
        <p:spPr>
          <a:xfrm>
            <a:off x="2075040" y="5921640"/>
            <a:ext cx="694440" cy="694440"/>
          </a:xfrm>
          <a:prstGeom prst="rect">
            <a:avLst/>
          </a:prstGeom>
          <a:ln>
            <a:noFill/>
          </a:ln>
        </p:spPr>
      </p:pic>
      <p:pic>
        <p:nvPicPr>
          <p:cNvPr id="4237" name="Picture 99"/>
          <p:cNvPicPr/>
          <p:nvPr/>
        </p:nvPicPr>
        <p:blipFill>
          <a:blip r:embed="rId11"/>
          <a:stretch/>
        </p:blipFill>
        <p:spPr>
          <a:xfrm>
            <a:off x="6254640" y="3193560"/>
            <a:ext cx="710640" cy="710640"/>
          </a:xfrm>
          <a:prstGeom prst="rect">
            <a:avLst/>
          </a:prstGeom>
          <a:ln>
            <a:noFill/>
          </a:ln>
        </p:spPr>
      </p:pic>
      <p:pic>
        <p:nvPicPr>
          <p:cNvPr id="4238" name="Picture 100"/>
          <p:cNvPicPr/>
          <p:nvPr/>
        </p:nvPicPr>
        <p:blipFill>
          <a:blip r:embed="rId12"/>
          <a:stretch/>
        </p:blipFill>
        <p:spPr>
          <a:xfrm>
            <a:off x="5661720" y="3152160"/>
            <a:ext cx="814680" cy="814680"/>
          </a:xfrm>
          <a:prstGeom prst="rect">
            <a:avLst/>
          </a:prstGeom>
          <a:ln>
            <a:noFill/>
          </a:ln>
        </p:spPr>
      </p:pic>
      <p:sp>
        <p:nvSpPr>
          <p:cNvPr id="4239" name="CustomShape 46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40" name="CustomShape 47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футболка</a:t>
            </a:r>
            <a:endParaRPr dirty="0"/>
          </a:p>
        </p:txBody>
      </p:sp>
      <p:pic>
        <p:nvPicPr>
          <p:cNvPr id="4241" name="Picture 101"/>
          <p:cNvPicPr/>
          <p:nvPr/>
        </p:nvPicPr>
        <p:blipFill>
          <a:blip r:embed="rId13"/>
          <a:stretch/>
        </p:blipFill>
        <p:spPr>
          <a:xfrm>
            <a:off x="5899320" y="1787400"/>
            <a:ext cx="878760" cy="878760"/>
          </a:xfrm>
          <a:prstGeom prst="rect">
            <a:avLst/>
          </a:prstGeom>
          <a:ln>
            <a:noFill/>
          </a:ln>
        </p:spPr>
      </p:pic>
      <p:pic>
        <p:nvPicPr>
          <p:cNvPr id="4242" name="Picture 102"/>
          <p:cNvPicPr/>
          <p:nvPr/>
        </p:nvPicPr>
        <p:blipFill>
          <a:blip r:embed="rId14"/>
          <a:srcRect l="12851" t="28554" r="41171"/>
          <a:stretch/>
        </p:blipFill>
        <p:spPr>
          <a:xfrm>
            <a:off x="2835360" y="5921640"/>
            <a:ext cx="501480" cy="780480"/>
          </a:xfrm>
          <a:prstGeom prst="rect">
            <a:avLst/>
          </a:prstGeom>
          <a:ln>
            <a:noFill/>
          </a:ln>
        </p:spPr>
      </p:pic>
      <p:pic>
        <p:nvPicPr>
          <p:cNvPr id="4243" name="Picture 105"/>
          <p:cNvPicPr/>
          <p:nvPr/>
        </p:nvPicPr>
        <p:blipFill>
          <a:blip r:embed="rId15"/>
          <a:stretch/>
        </p:blipFill>
        <p:spPr>
          <a:xfrm>
            <a:off x="4148280" y="5769000"/>
            <a:ext cx="847080" cy="847080"/>
          </a:xfrm>
          <a:prstGeom prst="rect">
            <a:avLst/>
          </a:prstGeom>
          <a:ln>
            <a:noFill/>
          </a:ln>
        </p:spPr>
      </p:pic>
      <p:pic>
        <p:nvPicPr>
          <p:cNvPr id="4244" name="Picture 106"/>
          <p:cNvPicPr/>
          <p:nvPr/>
        </p:nvPicPr>
        <p:blipFill>
          <a:blip r:embed="rId16"/>
          <a:stretch/>
        </p:blipFill>
        <p:spPr>
          <a:xfrm>
            <a:off x="4572000" y="4529520"/>
            <a:ext cx="610560" cy="610560"/>
          </a:xfrm>
          <a:prstGeom prst="rect">
            <a:avLst/>
          </a:prstGeom>
          <a:ln>
            <a:noFill/>
          </a:ln>
        </p:spPr>
      </p:pic>
      <p:pic>
        <p:nvPicPr>
          <p:cNvPr id="4245" name="Picture 109"/>
          <p:cNvPicPr/>
          <p:nvPr/>
        </p:nvPicPr>
        <p:blipFill>
          <a:blip r:embed="rId17"/>
          <a:stretch/>
        </p:blipFill>
        <p:spPr>
          <a:xfrm>
            <a:off x="3862800" y="4529520"/>
            <a:ext cx="708480" cy="708480"/>
          </a:xfrm>
          <a:prstGeom prst="rect">
            <a:avLst/>
          </a:prstGeom>
          <a:ln>
            <a:noFill/>
          </a:ln>
        </p:spPr>
      </p:pic>
      <p:pic>
        <p:nvPicPr>
          <p:cNvPr id="4246" name="Picture 115"/>
          <p:cNvPicPr/>
          <p:nvPr/>
        </p:nvPicPr>
        <p:blipFill>
          <a:blip r:embed="rId18"/>
          <a:stretch/>
        </p:blipFill>
        <p:spPr>
          <a:xfrm>
            <a:off x="2363760" y="4437720"/>
            <a:ext cx="883440" cy="883440"/>
          </a:xfrm>
          <a:prstGeom prst="rect">
            <a:avLst/>
          </a:prstGeom>
          <a:ln>
            <a:noFill/>
          </a:ln>
        </p:spPr>
      </p:pic>
      <p:pic>
        <p:nvPicPr>
          <p:cNvPr id="4247" name="Picture 137"/>
          <p:cNvPicPr/>
          <p:nvPr/>
        </p:nvPicPr>
        <p:blipFill>
          <a:blip r:embed="rId19"/>
          <a:stretch/>
        </p:blipFill>
        <p:spPr>
          <a:xfrm>
            <a:off x="530640" y="4444200"/>
            <a:ext cx="794160" cy="794160"/>
          </a:xfrm>
          <a:prstGeom prst="rect">
            <a:avLst/>
          </a:prstGeom>
          <a:ln>
            <a:noFill/>
          </a:ln>
        </p:spPr>
      </p:pic>
      <p:pic>
        <p:nvPicPr>
          <p:cNvPr id="4248" name="Picture 138"/>
          <p:cNvPicPr/>
          <p:nvPr/>
        </p:nvPicPr>
        <p:blipFill>
          <a:blip r:embed="rId20"/>
          <a:stretch/>
        </p:blipFill>
        <p:spPr>
          <a:xfrm>
            <a:off x="5899320" y="577872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4249" name="Picture 139"/>
          <p:cNvPicPr/>
          <p:nvPr/>
        </p:nvPicPr>
        <p:blipFill>
          <a:blip r:embed="rId21"/>
          <a:stretch/>
        </p:blipFill>
        <p:spPr>
          <a:xfrm>
            <a:off x="2358360" y="3152160"/>
            <a:ext cx="823320" cy="823320"/>
          </a:xfrm>
          <a:prstGeom prst="rect">
            <a:avLst/>
          </a:prstGeom>
          <a:ln>
            <a:noFill/>
          </a:ln>
        </p:spPr>
      </p:pic>
      <p:pic>
        <p:nvPicPr>
          <p:cNvPr id="4250" name="Picture 140"/>
          <p:cNvPicPr/>
          <p:nvPr/>
        </p:nvPicPr>
        <p:blipFill>
          <a:blip r:embed="rId22"/>
          <a:stretch/>
        </p:blipFill>
        <p:spPr>
          <a:xfrm>
            <a:off x="4137120" y="3151800"/>
            <a:ext cx="858240" cy="858240"/>
          </a:xfrm>
          <a:prstGeom prst="rect">
            <a:avLst/>
          </a:prstGeom>
          <a:ln>
            <a:noFill/>
          </a:ln>
        </p:spPr>
      </p:pic>
      <p:pic>
        <p:nvPicPr>
          <p:cNvPr id="4251" name="Picture 141"/>
          <p:cNvPicPr/>
          <p:nvPr/>
        </p:nvPicPr>
        <p:blipFill>
          <a:blip r:embed="rId23"/>
          <a:stretch/>
        </p:blipFill>
        <p:spPr>
          <a:xfrm>
            <a:off x="7707960" y="3193560"/>
            <a:ext cx="839160" cy="839160"/>
          </a:xfrm>
          <a:prstGeom prst="rect">
            <a:avLst/>
          </a:prstGeom>
          <a:ln>
            <a:noFill/>
          </a:ln>
        </p:spPr>
      </p:pic>
      <p:pic>
        <p:nvPicPr>
          <p:cNvPr id="4252" name="Picture 142"/>
          <p:cNvPicPr/>
          <p:nvPr/>
        </p:nvPicPr>
        <p:blipFill>
          <a:blip r:embed="rId24"/>
          <a:stretch/>
        </p:blipFill>
        <p:spPr>
          <a:xfrm>
            <a:off x="7810920" y="4502160"/>
            <a:ext cx="735840" cy="735840"/>
          </a:xfrm>
          <a:prstGeom prst="rect">
            <a:avLst/>
          </a:prstGeom>
          <a:ln>
            <a:noFill/>
          </a:ln>
        </p:spPr>
      </p:pic>
      <p:pic>
        <p:nvPicPr>
          <p:cNvPr id="4253" name="Picture 143"/>
          <p:cNvPicPr/>
          <p:nvPr/>
        </p:nvPicPr>
        <p:blipFill>
          <a:blip r:embed="rId25"/>
          <a:stretch/>
        </p:blipFill>
        <p:spPr>
          <a:xfrm>
            <a:off x="5811120" y="4466880"/>
            <a:ext cx="886680" cy="886680"/>
          </a:xfrm>
          <a:prstGeom prst="rect">
            <a:avLst/>
          </a:prstGeom>
          <a:ln>
            <a:noFill/>
          </a:ln>
        </p:spPr>
      </p:pic>
      <p:pic>
        <p:nvPicPr>
          <p:cNvPr id="4254" name="Picture 144"/>
          <p:cNvPicPr/>
          <p:nvPr/>
        </p:nvPicPr>
        <p:blipFill>
          <a:blip r:embed="rId26"/>
          <a:stretch/>
        </p:blipFill>
        <p:spPr>
          <a:xfrm>
            <a:off x="4137120" y="1770480"/>
            <a:ext cx="851760" cy="851760"/>
          </a:xfrm>
          <a:prstGeom prst="rect">
            <a:avLst/>
          </a:prstGeom>
          <a:ln>
            <a:noFill/>
          </a:ln>
        </p:spPr>
      </p:pic>
      <p:sp>
        <p:nvSpPr>
          <p:cNvPr id="4255" name="CustomShape 48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clothes</a:t>
            </a:r>
          </a:p>
        </p:txBody>
      </p:sp>
      <p:sp>
        <p:nvSpPr>
          <p:cNvPr id="76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7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8" name="Picture 69"/>
          <p:cNvPicPr/>
          <p:nvPr/>
        </p:nvPicPr>
        <p:blipFill>
          <a:blip r:embed="rId27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9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0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81" name="Picture 70"/>
          <p:cNvPicPr/>
          <p:nvPr/>
        </p:nvPicPr>
        <p:blipFill>
          <a:blip r:embed="rId28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6" name="CustomShape 1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57" name="CustomShape 2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58" name="CustomShape 3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59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60" name="CustomShape 5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61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62" name="CustomShape 7"/>
          <p:cNvSpPr/>
          <p:nvPr/>
        </p:nvSpPr>
        <p:spPr>
          <a:xfrm>
            <a:off x="37684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63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66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67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68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69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70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71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72" name="CustomShape 17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76" name="CustomShape 21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4278" name="CustomShape 23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мышь</a:t>
            </a:r>
            <a:endParaRPr dirty="0"/>
          </a:p>
        </p:txBody>
      </p:sp>
      <p:sp>
        <p:nvSpPr>
          <p:cNvPr id="4279" name="CustomShape 24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клавиатура</a:t>
            </a:r>
            <a:endParaRPr dirty="0"/>
          </a:p>
        </p:txBody>
      </p:sp>
      <p:sp>
        <p:nvSpPr>
          <p:cNvPr id="4280" name="CustomShape 25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флешка</a:t>
            </a:r>
            <a:endParaRPr dirty="0"/>
          </a:p>
        </p:txBody>
      </p:sp>
      <p:sp>
        <p:nvSpPr>
          <p:cNvPr id="4281" name="CustomShape 26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принтер</a:t>
            </a:r>
            <a:endParaRPr dirty="0"/>
          </a:p>
        </p:txBody>
      </p:sp>
      <p:sp>
        <p:nvSpPr>
          <p:cNvPr id="4282" name="CustomShape 27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email</a:t>
            </a:r>
            <a:endParaRPr/>
          </a:p>
        </p:txBody>
      </p:sp>
      <p:sp>
        <p:nvSpPr>
          <p:cNvPr id="4283" name="CustomShape 28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телефон</a:t>
            </a:r>
            <a:endParaRPr dirty="0"/>
          </a:p>
        </p:txBody>
      </p:sp>
      <p:sp>
        <p:nvSpPr>
          <p:cNvPr id="4284" name="CustomShape 29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планшет</a:t>
            </a:r>
            <a:endParaRPr dirty="0"/>
          </a:p>
        </p:txBody>
      </p:sp>
      <p:sp>
        <p:nvSpPr>
          <p:cNvPr id="4285" name="CustomShape 30"/>
          <p:cNvSpPr/>
          <p:nvPr/>
        </p:nvSpPr>
        <p:spPr>
          <a:xfrm>
            <a:off x="5562720" y="28195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монитор</a:t>
            </a:r>
            <a:endParaRPr dirty="0"/>
          </a:p>
        </p:txBody>
      </p:sp>
      <p:sp>
        <p:nvSpPr>
          <p:cNvPr id="4286" name="CustomShape 31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сайт</a:t>
            </a:r>
            <a:endParaRPr dirty="0"/>
          </a:p>
        </p:txBody>
      </p:sp>
      <p:sp>
        <p:nvSpPr>
          <p:cNvPr id="4287" name="CustomShape 32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колонки</a:t>
            </a:r>
            <a:endParaRPr dirty="0"/>
          </a:p>
        </p:txBody>
      </p:sp>
      <p:sp>
        <p:nvSpPr>
          <p:cNvPr id="4288" name="CustomShape 33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джойстик</a:t>
            </a:r>
            <a:endParaRPr dirty="0"/>
          </a:p>
        </p:txBody>
      </p:sp>
      <p:sp>
        <p:nvSpPr>
          <p:cNvPr id="4289" name="CustomShape 34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с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енсорный экран</a:t>
            </a:r>
            <a:endParaRPr sz="1400" dirty="0"/>
          </a:p>
        </p:txBody>
      </p:sp>
      <p:sp>
        <p:nvSpPr>
          <p:cNvPr id="4290" name="CustomShape 35"/>
          <p:cNvSpPr/>
          <p:nvPr/>
        </p:nvSpPr>
        <p:spPr>
          <a:xfrm>
            <a:off x="555984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sp>
        <p:nvSpPr>
          <p:cNvPr id="4295" name="CustomShape 38"/>
          <p:cNvSpPr/>
          <p:nvPr/>
        </p:nvSpPr>
        <p:spPr>
          <a:xfrm>
            <a:off x="555984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296" name="Picture 91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pic>
        <p:nvPicPr>
          <p:cNvPr id="4297" name="Picture 71"/>
          <p:cNvPicPr/>
          <p:nvPr/>
        </p:nvPicPr>
        <p:blipFill>
          <a:blip r:embed="rId5"/>
          <a:stretch/>
        </p:blipFill>
        <p:spPr>
          <a:xfrm>
            <a:off x="2328840" y="4330440"/>
            <a:ext cx="1023120" cy="1023120"/>
          </a:xfrm>
          <a:prstGeom prst="rect">
            <a:avLst/>
          </a:prstGeom>
          <a:ln>
            <a:noFill/>
          </a:ln>
        </p:spPr>
      </p:pic>
      <p:pic>
        <p:nvPicPr>
          <p:cNvPr id="4298" name="Picture 92"/>
          <p:cNvPicPr/>
          <p:nvPr/>
        </p:nvPicPr>
        <p:blipFill>
          <a:blip r:embed="rId6"/>
          <a:stretch/>
        </p:blipFill>
        <p:spPr>
          <a:xfrm>
            <a:off x="4138560" y="1771920"/>
            <a:ext cx="866160" cy="866160"/>
          </a:xfrm>
          <a:prstGeom prst="rect">
            <a:avLst/>
          </a:prstGeom>
          <a:ln>
            <a:noFill/>
          </a:ln>
        </p:spPr>
      </p:pic>
      <p:pic>
        <p:nvPicPr>
          <p:cNvPr id="4299" name="Picture 93"/>
          <p:cNvPicPr/>
          <p:nvPr/>
        </p:nvPicPr>
        <p:blipFill>
          <a:blip r:embed="rId7"/>
          <a:stretch/>
        </p:blipFill>
        <p:spPr>
          <a:xfrm>
            <a:off x="5943600" y="3193560"/>
            <a:ext cx="772560" cy="772560"/>
          </a:xfrm>
          <a:prstGeom prst="rect">
            <a:avLst/>
          </a:prstGeom>
          <a:ln>
            <a:noFill/>
          </a:ln>
        </p:spPr>
      </p:pic>
      <p:pic>
        <p:nvPicPr>
          <p:cNvPr id="4300" name="Picture 94"/>
          <p:cNvPicPr/>
          <p:nvPr/>
        </p:nvPicPr>
        <p:blipFill>
          <a:blip r:embed="rId8"/>
          <a:stretch/>
        </p:blipFill>
        <p:spPr>
          <a:xfrm>
            <a:off x="5696704" y="1604520"/>
            <a:ext cx="1294560" cy="1294560"/>
          </a:xfrm>
          <a:prstGeom prst="rect">
            <a:avLst/>
          </a:prstGeom>
          <a:ln>
            <a:noFill/>
          </a:ln>
        </p:spPr>
      </p:pic>
      <p:sp>
        <p:nvSpPr>
          <p:cNvPr id="4301" name="CustomShape 39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02" name="CustomShape 40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компьютер</a:t>
            </a:r>
            <a:endParaRPr dirty="0"/>
          </a:p>
        </p:txBody>
      </p:sp>
      <p:pic>
        <p:nvPicPr>
          <p:cNvPr id="4303" name="Picture 95"/>
          <p:cNvPicPr/>
          <p:nvPr/>
        </p:nvPicPr>
        <p:blipFill>
          <a:blip r:embed="rId9"/>
          <a:stretch/>
        </p:blipFill>
        <p:spPr>
          <a:xfrm>
            <a:off x="2362320" y="177192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4304" name="Picture 96"/>
          <p:cNvPicPr/>
          <p:nvPr/>
        </p:nvPicPr>
        <p:blipFill>
          <a:blip r:embed="rId10"/>
          <a:stretch/>
        </p:blipFill>
        <p:spPr>
          <a:xfrm rot="16200000">
            <a:off x="215820" y="4189765"/>
            <a:ext cx="1472400" cy="1472400"/>
          </a:xfrm>
          <a:prstGeom prst="rect">
            <a:avLst/>
          </a:prstGeom>
          <a:ln>
            <a:noFill/>
          </a:ln>
        </p:spPr>
      </p:pic>
      <p:pic>
        <p:nvPicPr>
          <p:cNvPr id="4305" name="Picture 97"/>
          <p:cNvPicPr/>
          <p:nvPr/>
        </p:nvPicPr>
        <p:blipFill>
          <a:blip r:embed="rId11"/>
          <a:stretch/>
        </p:blipFill>
        <p:spPr>
          <a:xfrm>
            <a:off x="533520" y="3200400"/>
            <a:ext cx="724680" cy="724680"/>
          </a:xfrm>
          <a:prstGeom prst="rect">
            <a:avLst/>
          </a:prstGeom>
          <a:ln>
            <a:noFill/>
          </a:ln>
        </p:spPr>
      </p:pic>
      <p:pic>
        <p:nvPicPr>
          <p:cNvPr id="4306" name="Picture 98"/>
          <p:cNvPicPr/>
          <p:nvPr/>
        </p:nvPicPr>
        <p:blipFill>
          <a:blip r:embed="rId12"/>
          <a:stretch/>
        </p:blipFill>
        <p:spPr>
          <a:xfrm>
            <a:off x="2133720" y="2971800"/>
            <a:ext cx="1218600" cy="1218600"/>
          </a:xfrm>
          <a:prstGeom prst="rect">
            <a:avLst/>
          </a:prstGeom>
          <a:ln>
            <a:noFill/>
          </a:ln>
        </p:spPr>
      </p:pic>
      <p:pic>
        <p:nvPicPr>
          <p:cNvPr id="4307" name="Picture 99"/>
          <p:cNvPicPr/>
          <p:nvPr/>
        </p:nvPicPr>
        <p:blipFill>
          <a:blip r:embed="rId13"/>
          <a:stretch/>
        </p:blipFill>
        <p:spPr>
          <a:xfrm>
            <a:off x="7683480" y="3124080"/>
            <a:ext cx="850320" cy="850320"/>
          </a:xfrm>
          <a:prstGeom prst="rect">
            <a:avLst/>
          </a:prstGeom>
          <a:ln>
            <a:noFill/>
          </a:ln>
        </p:spPr>
      </p:pic>
      <p:pic>
        <p:nvPicPr>
          <p:cNvPr id="4308" name="Picture 100"/>
          <p:cNvPicPr/>
          <p:nvPr/>
        </p:nvPicPr>
        <p:blipFill>
          <a:blip r:embed="rId14"/>
          <a:stretch/>
        </p:blipFill>
        <p:spPr>
          <a:xfrm rot="3997800">
            <a:off x="7704360" y="1870920"/>
            <a:ext cx="842760" cy="842760"/>
          </a:xfrm>
          <a:prstGeom prst="rect">
            <a:avLst/>
          </a:prstGeom>
          <a:ln>
            <a:noFill/>
          </a:ln>
        </p:spPr>
      </p:pic>
      <p:pic>
        <p:nvPicPr>
          <p:cNvPr id="4309" name="Picture 101"/>
          <p:cNvPicPr/>
          <p:nvPr/>
        </p:nvPicPr>
        <p:blipFill>
          <a:blip r:embed="rId15"/>
          <a:stretch/>
        </p:blipFill>
        <p:spPr>
          <a:xfrm>
            <a:off x="5881680" y="4495680"/>
            <a:ext cx="877320" cy="877320"/>
          </a:xfrm>
          <a:prstGeom prst="rect">
            <a:avLst/>
          </a:prstGeom>
          <a:ln>
            <a:noFill/>
          </a:ln>
        </p:spPr>
      </p:pic>
      <p:pic>
        <p:nvPicPr>
          <p:cNvPr id="4310" name="Picture 102"/>
          <p:cNvPicPr/>
          <p:nvPr/>
        </p:nvPicPr>
        <p:blipFill>
          <a:blip r:embed="rId16"/>
          <a:stretch/>
        </p:blipFill>
        <p:spPr>
          <a:xfrm>
            <a:off x="4041720" y="4343400"/>
            <a:ext cx="1063080" cy="1063080"/>
          </a:xfrm>
          <a:prstGeom prst="rect">
            <a:avLst/>
          </a:prstGeom>
          <a:ln>
            <a:noFill/>
          </a:ln>
        </p:spPr>
      </p:pic>
      <p:pic>
        <p:nvPicPr>
          <p:cNvPr id="4311" name="Picture 103"/>
          <p:cNvPicPr/>
          <p:nvPr/>
        </p:nvPicPr>
        <p:blipFill>
          <a:blip r:embed="rId10"/>
          <a:stretch/>
        </p:blipFill>
        <p:spPr>
          <a:xfrm>
            <a:off x="4161600" y="3189960"/>
            <a:ext cx="820080" cy="820080"/>
          </a:xfrm>
          <a:prstGeom prst="rect">
            <a:avLst/>
          </a:prstGeom>
          <a:ln>
            <a:noFill/>
          </a:ln>
        </p:spPr>
      </p:pic>
      <p:sp>
        <p:nvSpPr>
          <p:cNvPr id="4312" name="CustomShape 41"/>
          <p:cNvSpPr/>
          <p:nvPr/>
        </p:nvSpPr>
        <p:spPr>
          <a:xfrm>
            <a:off x="556056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зарядка</a:t>
            </a:r>
            <a:endParaRPr dirty="0"/>
          </a:p>
        </p:txBody>
      </p:sp>
      <p:pic>
        <p:nvPicPr>
          <p:cNvPr id="4313" name="Picture 64"/>
          <p:cNvPicPr/>
          <p:nvPr/>
        </p:nvPicPr>
        <p:blipFill>
          <a:blip r:embed="rId17"/>
          <a:stretch/>
        </p:blipFill>
        <p:spPr>
          <a:xfrm>
            <a:off x="5943600" y="5859000"/>
            <a:ext cx="823320" cy="823320"/>
          </a:xfrm>
          <a:prstGeom prst="rect">
            <a:avLst/>
          </a:prstGeom>
          <a:ln>
            <a:noFill/>
          </a:ln>
        </p:spPr>
      </p:pic>
      <p:pic>
        <p:nvPicPr>
          <p:cNvPr id="4314" name="Picture 66"/>
          <p:cNvPicPr/>
          <p:nvPr/>
        </p:nvPicPr>
        <p:blipFill>
          <a:blip r:embed="rId18"/>
          <a:stretch/>
        </p:blipFill>
        <p:spPr>
          <a:xfrm>
            <a:off x="7690320" y="4509360"/>
            <a:ext cx="856440" cy="856440"/>
          </a:xfrm>
          <a:prstGeom prst="rect">
            <a:avLst/>
          </a:prstGeom>
          <a:ln>
            <a:noFill/>
          </a:ln>
        </p:spPr>
      </p:pic>
      <p:sp>
        <p:nvSpPr>
          <p:cNvPr id="4315" name="CustomShape 42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удлинитель</a:t>
            </a:r>
            <a:endParaRPr dirty="0"/>
          </a:p>
        </p:txBody>
      </p:sp>
      <p:sp>
        <p:nvSpPr>
          <p:cNvPr id="4316" name="CustomShape 43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</a:t>
            </a:r>
          </a:p>
        </p:txBody>
      </p:sp>
      <p:sp>
        <p:nvSpPr>
          <p:cNvPr id="64" name="CustomShape 3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5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6" name="Picture 69"/>
          <p:cNvPicPr/>
          <p:nvPr/>
        </p:nvPicPr>
        <p:blipFill>
          <a:blip r:embed="rId19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7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9" name="Picture 70"/>
          <p:cNvPicPr/>
          <p:nvPr/>
        </p:nvPicPr>
        <p:blipFill>
          <a:blip r:embed="rId20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0" name="CustomShape 20">
            <a:extLst>
              <a:ext uri="{FF2B5EF4-FFF2-40B4-BE49-F238E27FC236}">
                <a16:creationId xmlns:a16="http://schemas.microsoft.com/office/drawing/2014/main" id="{A74F441E-4439-43EF-8947-E9E15018B561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1" name="Picture 69">
            <a:extLst>
              <a:ext uri="{FF2B5EF4-FFF2-40B4-BE49-F238E27FC236}">
                <a16:creationId xmlns:a16="http://schemas.microsoft.com/office/drawing/2014/main" id="{BAEF98B5-950B-43ED-BA04-D3A6C45E4D34}"/>
              </a:ext>
            </a:extLst>
          </p:cNvPr>
          <p:cNvPicPr/>
          <p:nvPr/>
        </p:nvPicPr>
        <p:blipFill>
          <a:blip r:embed="rId19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2" name="CustomShape 17">
            <a:extLst>
              <a:ext uri="{FF2B5EF4-FFF2-40B4-BE49-F238E27FC236}">
                <a16:creationId xmlns:a16="http://schemas.microsoft.com/office/drawing/2014/main" id="{642F67CD-8ECA-4252-8629-6FF623BCA033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3" name="Picture 70">
            <a:extLst>
              <a:ext uri="{FF2B5EF4-FFF2-40B4-BE49-F238E27FC236}">
                <a16:creationId xmlns:a16="http://schemas.microsoft.com/office/drawing/2014/main" id="{BC9F312F-F444-461C-9C1F-FAD37F212620}"/>
              </a:ext>
            </a:extLst>
          </p:cNvPr>
          <p:cNvPicPr/>
          <p:nvPr/>
        </p:nvPicPr>
        <p:blipFill>
          <a:blip r:embed="rId20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4" name="CustomShape 26">
            <a:extLst>
              <a:ext uri="{FF2B5EF4-FFF2-40B4-BE49-F238E27FC236}">
                <a16:creationId xmlns:a16="http://schemas.microsoft.com/office/drawing/2014/main" id="{D07040C4-D189-4FE6-A494-934C67253CA1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5" name="CustomShape 44">
            <a:extLst>
              <a:ext uri="{FF2B5EF4-FFF2-40B4-BE49-F238E27FC236}">
                <a16:creationId xmlns:a16="http://schemas.microsoft.com/office/drawing/2014/main" id="{029840DC-C52F-4F37-A76F-44257F89A245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2" name="CustomShape 2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3" name="CustomShape 3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4" name="CustomShape 4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5" name="CustomShape 5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6" name="CustomShape 6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7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8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9" name="CustomShape 9"/>
          <p:cNvSpPr/>
          <p:nvPr/>
        </p:nvSpPr>
        <p:spPr>
          <a:xfrm>
            <a:off x="5582584" y="551449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71" name="CustomShape 11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2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73" name="CustomShape 13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4" name="CustomShape 14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5" name="CustomShape 15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6" name="CustomShape 16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BFBFB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7" name="CustomShape 17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1" name="CustomShape 21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 dirty="0"/>
          </a:p>
        </p:txBody>
      </p:sp>
      <p:sp>
        <p:nvSpPr>
          <p:cNvPr id="483" name="CustomShape 23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круто</a:t>
            </a:r>
            <a:endParaRPr dirty="0"/>
          </a:p>
        </p:txBody>
      </p:sp>
      <p:sp>
        <p:nvSpPr>
          <p:cNvPr id="484" name="CustomShape 24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Оставь меня в покое</a:t>
            </a:r>
            <a:endParaRPr sz="1400" dirty="0"/>
          </a:p>
        </p:txBody>
      </p:sp>
      <p:sp>
        <p:nvSpPr>
          <p:cNvPr id="485" name="CustomShape 25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удача</a:t>
            </a:r>
            <a:endParaRPr dirty="0"/>
          </a:p>
        </p:txBody>
      </p:sp>
      <p:sp>
        <p:nvSpPr>
          <p:cNvPr id="486" name="CustomShape 26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успокойся</a:t>
            </a:r>
            <a:endParaRPr dirty="0"/>
          </a:p>
        </p:txBody>
      </p:sp>
      <p:sp>
        <p:nvSpPr>
          <p:cNvPr id="487" name="CustomShape 27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я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 добьюсь этого</a:t>
            </a:r>
            <a:endParaRPr sz="1600" dirty="0"/>
          </a:p>
        </p:txBody>
      </p:sp>
      <p:sp>
        <p:nvSpPr>
          <p:cNvPr id="488" name="CustomShape 28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н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е получилось</a:t>
            </a:r>
            <a:endParaRPr sz="1600" dirty="0"/>
          </a:p>
        </p:txBody>
      </p:sp>
      <p:sp>
        <p:nvSpPr>
          <p:cNvPr id="489" name="CustomShape 29"/>
          <p:cNvSpPr/>
          <p:nvPr/>
        </p:nvSpPr>
        <p:spPr>
          <a:xfrm>
            <a:off x="172080" y="421632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omic Sans MS"/>
                <a:ea typeface="DejaVu Sans"/>
              </a:rPr>
              <a:t>утомился</a:t>
            </a:r>
            <a:endParaRPr sz="2400" dirty="0"/>
          </a:p>
        </p:txBody>
      </p:sp>
      <p:sp>
        <p:nvSpPr>
          <p:cNvPr id="490" name="CustomShape 30"/>
          <p:cNvSpPr/>
          <p:nvPr/>
        </p:nvSpPr>
        <p:spPr>
          <a:xfrm>
            <a:off x="5573478" y="285179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удивительно</a:t>
            </a:r>
            <a:endParaRPr dirty="0"/>
          </a:p>
        </p:txBody>
      </p:sp>
      <p:sp>
        <p:nvSpPr>
          <p:cNvPr id="491" name="CustomShape 31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ужасно</a:t>
            </a:r>
            <a:endParaRPr dirty="0"/>
          </a:p>
        </p:txBody>
      </p:sp>
      <p:sp>
        <p:nvSpPr>
          <p:cNvPr id="492" name="CustomShape 32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к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ак хочешь</a:t>
            </a:r>
            <a:endParaRPr dirty="0"/>
          </a:p>
        </p:txBody>
      </p:sp>
      <p:sp>
        <p:nvSpPr>
          <p:cNvPr id="493" name="CustomShape 33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н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 в коем случае</a:t>
            </a:r>
            <a:endParaRPr sz="1400" dirty="0"/>
          </a:p>
        </p:txBody>
      </p:sp>
      <p:sp>
        <p:nvSpPr>
          <p:cNvPr id="494" name="CustomShape 34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не скажу</a:t>
            </a:r>
            <a:endParaRPr dirty="0"/>
          </a:p>
        </p:txBody>
      </p:sp>
      <p:sp>
        <p:nvSpPr>
          <p:cNvPr id="495" name="CustomShape 35"/>
          <p:cNvSpPr/>
          <p:nvPr/>
        </p:nvSpPr>
        <p:spPr>
          <a:xfrm>
            <a:off x="7340040" y="4192116"/>
            <a:ext cx="1599480" cy="4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интересно</a:t>
            </a:r>
            <a:endParaRPr sz="2400" dirty="0"/>
          </a:p>
        </p:txBody>
      </p:sp>
      <p:pic>
        <p:nvPicPr>
          <p:cNvPr id="502" name="Picture 91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503" name="CustomShape 40"/>
          <p:cNvSpPr/>
          <p:nvPr/>
        </p:nvSpPr>
        <p:spPr>
          <a:xfrm>
            <a:off x="3772080" y="150372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Ты не хочешь со мной говорить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pic>
        <p:nvPicPr>
          <p:cNvPr id="505" name="Picture 107"/>
          <p:cNvPicPr/>
          <p:nvPr/>
        </p:nvPicPr>
        <p:blipFill>
          <a:blip r:embed="rId5"/>
          <a:stretch/>
        </p:blipFill>
        <p:spPr>
          <a:xfrm>
            <a:off x="7642800" y="3133800"/>
            <a:ext cx="904320" cy="904320"/>
          </a:xfrm>
          <a:prstGeom prst="rect">
            <a:avLst/>
          </a:prstGeom>
          <a:ln>
            <a:noFill/>
          </a:ln>
        </p:spPr>
      </p:pic>
      <p:pic>
        <p:nvPicPr>
          <p:cNvPr id="506" name="Picture 108"/>
          <p:cNvPicPr/>
          <p:nvPr/>
        </p:nvPicPr>
        <p:blipFill>
          <a:blip r:embed="rId6"/>
          <a:stretch/>
        </p:blipFill>
        <p:spPr>
          <a:xfrm>
            <a:off x="7845186" y="4555770"/>
            <a:ext cx="633240" cy="625368"/>
          </a:xfrm>
          <a:prstGeom prst="rect">
            <a:avLst/>
          </a:prstGeom>
          <a:ln>
            <a:noFill/>
          </a:ln>
        </p:spPr>
      </p:pic>
      <p:sp>
        <p:nvSpPr>
          <p:cNvPr id="507" name="CustomShape 42"/>
          <p:cNvSpPr/>
          <p:nvPr/>
        </p:nvSpPr>
        <p:spPr>
          <a:xfrm>
            <a:off x="1984300" y="5528345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8" name="CustomShape 43"/>
          <p:cNvSpPr/>
          <p:nvPr/>
        </p:nvSpPr>
        <p:spPr>
          <a:xfrm>
            <a:off x="1984300" y="5528345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не делай этого</a:t>
            </a:r>
            <a:endParaRPr sz="1600" dirty="0"/>
          </a:p>
        </p:txBody>
      </p:sp>
      <p:pic>
        <p:nvPicPr>
          <p:cNvPr id="509" name="Picture 109"/>
          <p:cNvPicPr/>
          <p:nvPr/>
        </p:nvPicPr>
        <p:blipFill>
          <a:blip r:embed="rId7"/>
          <a:stretch/>
        </p:blipFill>
        <p:spPr>
          <a:xfrm>
            <a:off x="2385700" y="5758424"/>
            <a:ext cx="887760" cy="887760"/>
          </a:xfrm>
          <a:prstGeom prst="rect">
            <a:avLst/>
          </a:prstGeom>
          <a:ln>
            <a:noFill/>
          </a:ln>
        </p:spPr>
      </p:pic>
      <p:sp>
        <p:nvSpPr>
          <p:cNvPr id="512" name="CustomShape 45"/>
          <p:cNvSpPr/>
          <p:nvPr/>
        </p:nvSpPr>
        <p:spPr>
          <a:xfrm>
            <a:off x="3791584" y="5528345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3" name="CustomShape 46"/>
          <p:cNvSpPr/>
          <p:nvPr/>
        </p:nvSpPr>
        <p:spPr>
          <a:xfrm>
            <a:off x="3791584" y="5528345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не хочу</a:t>
            </a:r>
            <a:endParaRPr dirty="0"/>
          </a:p>
        </p:txBody>
      </p:sp>
      <p:pic>
        <p:nvPicPr>
          <p:cNvPr id="516" name="Picture 122"/>
          <p:cNvPicPr/>
          <p:nvPr/>
        </p:nvPicPr>
        <p:blipFill>
          <a:blip r:embed="rId8"/>
          <a:stretch/>
        </p:blipFill>
        <p:spPr>
          <a:xfrm>
            <a:off x="572199" y="4559268"/>
            <a:ext cx="700920" cy="700920"/>
          </a:xfrm>
          <a:prstGeom prst="rect">
            <a:avLst/>
          </a:prstGeom>
          <a:ln>
            <a:noFill/>
          </a:ln>
        </p:spPr>
      </p:pic>
      <p:pic>
        <p:nvPicPr>
          <p:cNvPr id="517" name="Picture 123"/>
          <p:cNvPicPr/>
          <p:nvPr/>
        </p:nvPicPr>
        <p:blipFill>
          <a:blip r:embed="rId9"/>
          <a:stretch/>
        </p:blipFill>
        <p:spPr>
          <a:xfrm>
            <a:off x="7749720" y="1828800"/>
            <a:ext cx="784080" cy="784080"/>
          </a:xfrm>
          <a:prstGeom prst="rect">
            <a:avLst/>
          </a:prstGeom>
          <a:ln>
            <a:noFill/>
          </a:ln>
        </p:spPr>
      </p:pic>
      <p:pic>
        <p:nvPicPr>
          <p:cNvPr id="520" name="Picture 127"/>
          <p:cNvPicPr/>
          <p:nvPr/>
        </p:nvPicPr>
        <p:blipFill>
          <a:blip r:embed="rId10"/>
          <a:stretch/>
        </p:blipFill>
        <p:spPr>
          <a:xfrm>
            <a:off x="512280" y="3133800"/>
            <a:ext cx="829440" cy="829440"/>
          </a:xfrm>
          <a:prstGeom prst="rect">
            <a:avLst/>
          </a:prstGeom>
          <a:ln>
            <a:noFill/>
          </a:ln>
        </p:spPr>
      </p:pic>
      <p:pic>
        <p:nvPicPr>
          <p:cNvPr id="523" name="Picture 133"/>
          <p:cNvPicPr/>
          <p:nvPr/>
        </p:nvPicPr>
        <p:blipFill>
          <a:blip r:embed="rId11"/>
          <a:stretch/>
        </p:blipFill>
        <p:spPr>
          <a:xfrm>
            <a:off x="5967720" y="4443840"/>
            <a:ext cx="889560" cy="889560"/>
          </a:xfrm>
          <a:prstGeom prst="rect">
            <a:avLst/>
          </a:prstGeom>
          <a:ln>
            <a:noFill/>
          </a:ln>
        </p:spPr>
      </p:pic>
      <p:pic>
        <p:nvPicPr>
          <p:cNvPr id="524" name="Picture 135"/>
          <p:cNvPicPr/>
          <p:nvPr/>
        </p:nvPicPr>
        <p:blipFill>
          <a:blip r:embed="rId12"/>
          <a:stretch/>
        </p:blipFill>
        <p:spPr>
          <a:xfrm>
            <a:off x="5499000" y="1828800"/>
            <a:ext cx="838080" cy="837360"/>
          </a:xfrm>
          <a:prstGeom prst="rect">
            <a:avLst/>
          </a:prstGeom>
          <a:ln>
            <a:noFill/>
          </a:ln>
        </p:spPr>
      </p:pic>
      <p:pic>
        <p:nvPicPr>
          <p:cNvPr id="525" name="Picture 136"/>
          <p:cNvPicPr/>
          <p:nvPr/>
        </p:nvPicPr>
        <p:blipFill>
          <a:blip r:embed="rId13"/>
          <a:stretch/>
        </p:blipFill>
        <p:spPr>
          <a:xfrm>
            <a:off x="2334960" y="3093840"/>
            <a:ext cx="974160" cy="974160"/>
          </a:xfrm>
          <a:prstGeom prst="rect">
            <a:avLst/>
          </a:prstGeom>
          <a:ln>
            <a:noFill/>
          </a:ln>
        </p:spPr>
      </p:pic>
      <p:pic>
        <p:nvPicPr>
          <p:cNvPr id="526" name="Picture 137"/>
          <p:cNvPicPr/>
          <p:nvPr/>
        </p:nvPicPr>
        <p:blipFill>
          <a:blip r:embed="rId14"/>
          <a:stretch/>
        </p:blipFill>
        <p:spPr>
          <a:xfrm>
            <a:off x="6337080" y="1889640"/>
            <a:ext cx="720360" cy="719640"/>
          </a:xfrm>
          <a:prstGeom prst="rect">
            <a:avLst/>
          </a:prstGeom>
          <a:ln>
            <a:noFill/>
          </a:ln>
        </p:spPr>
      </p:pic>
      <p:pic>
        <p:nvPicPr>
          <p:cNvPr id="527" name="Picture 139"/>
          <p:cNvPicPr/>
          <p:nvPr/>
        </p:nvPicPr>
        <p:blipFill>
          <a:blip r:embed="rId15"/>
          <a:stretch/>
        </p:blipFill>
        <p:spPr>
          <a:xfrm>
            <a:off x="4191120" y="443304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528" name="Picture 140"/>
          <p:cNvPicPr/>
          <p:nvPr/>
        </p:nvPicPr>
        <p:blipFill>
          <a:blip r:embed="rId16"/>
          <a:stretch/>
        </p:blipFill>
        <p:spPr>
          <a:xfrm>
            <a:off x="4647600" y="1828800"/>
            <a:ext cx="720000" cy="719280"/>
          </a:xfrm>
          <a:prstGeom prst="rect">
            <a:avLst/>
          </a:prstGeom>
          <a:ln>
            <a:noFill/>
          </a:ln>
        </p:spPr>
      </p:pic>
      <p:pic>
        <p:nvPicPr>
          <p:cNvPr id="529" name="Picture 142"/>
          <p:cNvPicPr/>
          <p:nvPr/>
        </p:nvPicPr>
        <p:blipFill>
          <a:blip r:embed="rId17"/>
          <a:stretch/>
        </p:blipFill>
        <p:spPr>
          <a:xfrm>
            <a:off x="3812400" y="1828800"/>
            <a:ext cx="756360" cy="756360"/>
          </a:xfrm>
          <a:prstGeom prst="rect">
            <a:avLst/>
          </a:prstGeom>
          <a:ln>
            <a:noFill/>
          </a:ln>
        </p:spPr>
      </p:pic>
      <p:sp>
        <p:nvSpPr>
          <p:cNvPr id="535" name="CustomShape 53"/>
          <p:cNvSpPr/>
          <p:nvPr/>
        </p:nvSpPr>
        <p:spPr>
          <a:xfrm>
            <a:off x="5584024" y="5548865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может быть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WML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72" y="4486056"/>
            <a:ext cx="920496" cy="847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96" y="5861705"/>
            <a:ext cx="646176" cy="633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86" y="3150750"/>
            <a:ext cx="411947" cy="774460"/>
          </a:xfrm>
          <a:prstGeom prst="rect">
            <a:avLst/>
          </a:prstGeom>
        </p:spPr>
      </p:pic>
      <p:sp>
        <p:nvSpPr>
          <p:cNvPr id="75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7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8" name="Picture 69"/>
          <p:cNvPicPr/>
          <p:nvPr/>
        </p:nvPicPr>
        <p:blipFill>
          <a:blip r:embed="rId21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9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0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81" name="Picture 70"/>
          <p:cNvPicPr/>
          <p:nvPr/>
        </p:nvPicPr>
        <p:blipFill>
          <a:blip r:embed="rId22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64" y="3085056"/>
            <a:ext cx="969264" cy="829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96" y="1567499"/>
            <a:ext cx="1517904" cy="1042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04" y="5699995"/>
            <a:ext cx="1560576" cy="871728"/>
          </a:xfrm>
          <a:prstGeom prst="rect">
            <a:avLst/>
          </a:prstGeom>
        </p:spPr>
      </p:pic>
      <p:sp>
        <p:nvSpPr>
          <p:cNvPr id="70" name="CustomShape 20">
            <a:extLst>
              <a:ext uri="{FF2B5EF4-FFF2-40B4-BE49-F238E27FC236}">
                <a16:creationId xmlns:a16="http://schemas.microsoft.com/office/drawing/2014/main" id="{49F5B690-5B12-4C3A-9F08-65209037E362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1" name="Picture 69">
            <a:extLst>
              <a:ext uri="{FF2B5EF4-FFF2-40B4-BE49-F238E27FC236}">
                <a16:creationId xmlns:a16="http://schemas.microsoft.com/office/drawing/2014/main" id="{541E666C-6325-4AE5-AA85-EC2612D9D196}"/>
              </a:ext>
            </a:extLst>
          </p:cNvPr>
          <p:cNvPicPr/>
          <p:nvPr/>
        </p:nvPicPr>
        <p:blipFill>
          <a:blip r:embed="rId21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2" name="CustomShape 17">
            <a:extLst>
              <a:ext uri="{FF2B5EF4-FFF2-40B4-BE49-F238E27FC236}">
                <a16:creationId xmlns:a16="http://schemas.microsoft.com/office/drawing/2014/main" id="{1F3B5A3E-A030-4B45-962D-339000A59A36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3" name="Picture 70">
            <a:extLst>
              <a:ext uri="{FF2B5EF4-FFF2-40B4-BE49-F238E27FC236}">
                <a16:creationId xmlns:a16="http://schemas.microsoft.com/office/drawing/2014/main" id="{467EB01F-DD4C-45FF-B947-D1E679AFFBC2}"/>
              </a:ext>
            </a:extLst>
          </p:cNvPr>
          <p:cNvPicPr/>
          <p:nvPr/>
        </p:nvPicPr>
        <p:blipFill>
          <a:blip r:embed="rId22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4" name="CustomShape 26">
            <a:extLst>
              <a:ext uri="{FF2B5EF4-FFF2-40B4-BE49-F238E27FC236}">
                <a16:creationId xmlns:a16="http://schemas.microsoft.com/office/drawing/2014/main" id="{FA029250-64B3-4E36-AF80-E452C33BF519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82" name="CustomShape 44">
            <a:extLst>
              <a:ext uri="{FF2B5EF4-FFF2-40B4-BE49-F238E27FC236}">
                <a16:creationId xmlns:a16="http://schemas.microsoft.com/office/drawing/2014/main" id="{759E25C1-F45B-471C-A39D-170F2A52DFC0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7" name="CustomShape 1">
            <a:hlinkClick r:id="rId2" action="ppaction://hlinksldjump"/>
          </p:cNvPr>
          <p:cNvSpPr/>
          <p:nvPr/>
        </p:nvSpPr>
        <p:spPr>
          <a:xfrm>
            <a:off x="5539666" y="55350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18" name="CustomShape 2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19" name="CustomShape 3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20" name="CustomShape 4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21" name="CustomShape 5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22" name="CustomShape 6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23" name="CustomShape 7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24" name="CustomShape 8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26" name="CustomShape 10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28" name="CustomShape 12"/>
          <p:cNvSpPr/>
          <p:nvPr/>
        </p:nvSpPr>
        <p:spPr>
          <a:xfrm>
            <a:off x="3761626" y="55350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29" name="CustomShape 13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30" name="CustomShape 14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31" name="CustomShape 15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32" name="CustomShape 16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33" name="CustomShape 17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34" name="CustomShape 18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35" name="CustomShape 19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39" name="CustomShape 23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4341" name="CustomShape 25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инструмент</a:t>
            </a:r>
            <a:endParaRPr dirty="0"/>
          </a:p>
        </p:txBody>
      </p:sp>
      <p:sp>
        <p:nvSpPr>
          <p:cNvPr id="4342" name="CustomShape 26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струбцина</a:t>
            </a:r>
            <a:endParaRPr dirty="0"/>
          </a:p>
        </p:txBody>
      </p:sp>
      <p:sp>
        <p:nvSpPr>
          <p:cNvPr id="4343" name="CustomShape 27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дрель</a:t>
            </a:r>
            <a:endParaRPr dirty="0"/>
          </a:p>
        </p:txBody>
      </p:sp>
      <p:sp>
        <p:nvSpPr>
          <p:cNvPr id="4344" name="CustomShape 28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фонарь</a:t>
            </a:r>
            <a:endParaRPr dirty="0"/>
          </a:p>
        </p:txBody>
      </p:sp>
      <p:sp>
        <p:nvSpPr>
          <p:cNvPr id="4345" name="CustomShape 29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очки</a:t>
            </a:r>
            <a:endParaRPr dirty="0"/>
          </a:p>
        </p:txBody>
      </p:sp>
      <p:sp>
        <p:nvSpPr>
          <p:cNvPr id="4346" name="CustomShape 30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молоток</a:t>
            </a:r>
            <a:endParaRPr dirty="0"/>
          </a:p>
        </p:txBody>
      </p:sp>
      <p:sp>
        <p:nvSpPr>
          <p:cNvPr id="4347" name="CustomShape 31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каска</a:t>
            </a:r>
            <a:endParaRPr dirty="0"/>
          </a:p>
        </p:txBody>
      </p:sp>
      <p:sp>
        <p:nvSpPr>
          <p:cNvPr id="4348" name="CustomShape 32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н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аждачная бумага</a:t>
            </a:r>
            <a:endParaRPr sz="1400" dirty="0"/>
          </a:p>
        </p:txBody>
      </p:sp>
      <p:sp>
        <p:nvSpPr>
          <p:cNvPr id="4349" name="CustomShape 33"/>
          <p:cNvSpPr/>
          <p:nvPr/>
        </p:nvSpPr>
        <p:spPr>
          <a:xfrm>
            <a:off x="556272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сверло</a:t>
            </a:r>
            <a:endParaRPr dirty="0"/>
          </a:p>
        </p:txBody>
      </p:sp>
      <p:sp>
        <p:nvSpPr>
          <p:cNvPr id="4350" name="CustomShape 34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плоскогубцы</a:t>
            </a:r>
            <a:endParaRPr dirty="0"/>
          </a:p>
        </p:txBody>
      </p:sp>
      <p:sp>
        <p:nvSpPr>
          <p:cNvPr id="4351" name="CustomShape 35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г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аечный ключ</a:t>
            </a:r>
            <a:endParaRPr dirty="0"/>
          </a:p>
        </p:txBody>
      </p:sp>
      <p:sp>
        <p:nvSpPr>
          <p:cNvPr id="4352" name="CustomShape 36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отвертка</a:t>
            </a:r>
            <a:endParaRPr dirty="0"/>
          </a:p>
        </p:txBody>
      </p:sp>
      <p:sp>
        <p:nvSpPr>
          <p:cNvPr id="4353" name="CustomShape 37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стамеска</a:t>
            </a:r>
            <a:endParaRPr dirty="0"/>
          </a:p>
        </p:txBody>
      </p:sp>
      <p:sp>
        <p:nvSpPr>
          <p:cNvPr id="4354" name="CustomShape 38"/>
          <p:cNvSpPr/>
          <p:nvPr/>
        </p:nvSpPr>
        <p:spPr>
          <a:xfrm>
            <a:off x="1959574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4357" name="CustomShape 39"/>
          <p:cNvSpPr/>
          <p:nvPr/>
        </p:nvSpPr>
        <p:spPr>
          <a:xfrm>
            <a:off x="1959574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358" name="Picture 91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pic>
        <p:nvPicPr>
          <p:cNvPr id="4359" name="Picture 65"/>
          <p:cNvPicPr/>
          <p:nvPr/>
        </p:nvPicPr>
        <p:blipFill>
          <a:blip r:embed="rId5"/>
          <a:stretch/>
        </p:blipFill>
        <p:spPr>
          <a:xfrm>
            <a:off x="7690320" y="4509360"/>
            <a:ext cx="856440" cy="856440"/>
          </a:xfrm>
          <a:prstGeom prst="rect">
            <a:avLst/>
          </a:prstGeom>
          <a:ln>
            <a:noFill/>
          </a:ln>
        </p:spPr>
      </p:pic>
      <p:sp>
        <p:nvSpPr>
          <p:cNvPr id="4360" name="CustomShape 40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удлинитель</a:t>
            </a:r>
            <a:endParaRPr dirty="0"/>
          </a:p>
        </p:txBody>
      </p:sp>
      <p:pic>
        <p:nvPicPr>
          <p:cNvPr id="4361" name="Picture 72"/>
          <p:cNvPicPr/>
          <p:nvPr/>
        </p:nvPicPr>
        <p:blipFill>
          <a:blip r:embed="rId6"/>
          <a:stretch/>
        </p:blipFill>
        <p:spPr>
          <a:xfrm>
            <a:off x="5867280" y="4445280"/>
            <a:ext cx="920520" cy="920520"/>
          </a:xfrm>
          <a:prstGeom prst="rect">
            <a:avLst/>
          </a:prstGeom>
          <a:ln>
            <a:noFill/>
          </a:ln>
        </p:spPr>
      </p:pic>
      <p:pic>
        <p:nvPicPr>
          <p:cNvPr id="4362" name="Picture 90"/>
          <p:cNvPicPr/>
          <p:nvPr/>
        </p:nvPicPr>
        <p:blipFill>
          <a:blip r:embed="rId7"/>
          <a:stretch/>
        </p:blipFill>
        <p:spPr>
          <a:xfrm>
            <a:off x="457200" y="3157920"/>
            <a:ext cx="735840" cy="735840"/>
          </a:xfrm>
          <a:prstGeom prst="rect">
            <a:avLst/>
          </a:prstGeom>
          <a:ln>
            <a:noFill/>
          </a:ln>
        </p:spPr>
      </p:pic>
      <p:pic>
        <p:nvPicPr>
          <p:cNvPr id="4363" name="Picture 104"/>
          <p:cNvPicPr/>
          <p:nvPr/>
        </p:nvPicPr>
        <p:blipFill>
          <a:blip r:embed="rId8"/>
          <a:stretch/>
        </p:blipFill>
        <p:spPr>
          <a:xfrm>
            <a:off x="4191120" y="1828800"/>
            <a:ext cx="793440" cy="793440"/>
          </a:xfrm>
          <a:prstGeom prst="rect">
            <a:avLst/>
          </a:prstGeom>
          <a:ln>
            <a:noFill/>
          </a:ln>
        </p:spPr>
      </p:pic>
      <p:pic>
        <p:nvPicPr>
          <p:cNvPr id="4364" name="Picture 105"/>
          <p:cNvPicPr/>
          <p:nvPr/>
        </p:nvPicPr>
        <p:blipFill>
          <a:blip r:embed="rId9"/>
          <a:stretch/>
        </p:blipFill>
        <p:spPr>
          <a:xfrm>
            <a:off x="7690320" y="1821240"/>
            <a:ext cx="788400" cy="788400"/>
          </a:xfrm>
          <a:prstGeom prst="rect">
            <a:avLst/>
          </a:prstGeom>
          <a:ln>
            <a:noFill/>
          </a:ln>
        </p:spPr>
      </p:pic>
      <p:pic>
        <p:nvPicPr>
          <p:cNvPr id="4365" name="Picture 106"/>
          <p:cNvPicPr/>
          <p:nvPr/>
        </p:nvPicPr>
        <p:blipFill>
          <a:blip r:embed="rId10"/>
          <a:stretch/>
        </p:blipFill>
        <p:spPr>
          <a:xfrm>
            <a:off x="2352600" y="3157920"/>
            <a:ext cx="791280" cy="791280"/>
          </a:xfrm>
          <a:prstGeom prst="rect">
            <a:avLst/>
          </a:prstGeom>
          <a:ln>
            <a:noFill/>
          </a:ln>
        </p:spPr>
      </p:pic>
      <p:pic>
        <p:nvPicPr>
          <p:cNvPr id="4366" name="Picture 107"/>
          <p:cNvPicPr/>
          <p:nvPr/>
        </p:nvPicPr>
        <p:blipFill>
          <a:blip r:embed="rId11"/>
          <a:stretch/>
        </p:blipFill>
        <p:spPr>
          <a:xfrm>
            <a:off x="4153680" y="3172680"/>
            <a:ext cx="798480" cy="798480"/>
          </a:xfrm>
          <a:prstGeom prst="rect">
            <a:avLst/>
          </a:prstGeom>
          <a:ln>
            <a:noFill/>
          </a:ln>
        </p:spPr>
      </p:pic>
      <p:pic>
        <p:nvPicPr>
          <p:cNvPr id="4367" name="Picture 110"/>
          <p:cNvPicPr/>
          <p:nvPr/>
        </p:nvPicPr>
        <p:blipFill>
          <a:blip r:embed="rId12"/>
          <a:stretch/>
        </p:blipFill>
        <p:spPr>
          <a:xfrm>
            <a:off x="7746840" y="3172680"/>
            <a:ext cx="776880" cy="776880"/>
          </a:xfrm>
          <a:prstGeom prst="rect">
            <a:avLst/>
          </a:prstGeom>
          <a:ln>
            <a:noFill/>
          </a:ln>
        </p:spPr>
      </p:pic>
      <p:pic>
        <p:nvPicPr>
          <p:cNvPr id="4368" name="Picture 111"/>
          <p:cNvPicPr/>
          <p:nvPr/>
        </p:nvPicPr>
        <p:blipFill>
          <a:blip r:embed="rId13"/>
          <a:stretch/>
        </p:blipFill>
        <p:spPr>
          <a:xfrm>
            <a:off x="457200" y="4419720"/>
            <a:ext cx="990000" cy="990000"/>
          </a:xfrm>
          <a:prstGeom prst="rect">
            <a:avLst/>
          </a:prstGeom>
          <a:ln>
            <a:noFill/>
          </a:ln>
        </p:spPr>
      </p:pic>
      <p:pic>
        <p:nvPicPr>
          <p:cNvPr id="4369" name="Picture 112"/>
          <p:cNvPicPr/>
          <p:nvPr/>
        </p:nvPicPr>
        <p:blipFill>
          <a:blip r:embed="rId14"/>
          <a:stretch/>
        </p:blipFill>
        <p:spPr>
          <a:xfrm>
            <a:off x="2395800" y="4419720"/>
            <a:ext cx="879840" cy="879840"/>
          </a:xfrm>
          <a:prstGeom prst="rect">
            <a:avLst/>
          </a:prstGeom>
          <a:ln>
            <a:noFill/>
          </a:ln>
        </p:spPr>
      </p:pic>
      <p:pic>
        <p:nvPicPr>
          <p:cNvPr id="4370" name="Picture 113"/>
          <p:cNvPicPr/>
          <p:nvPr/>
        </p:nvPicPr>
        <p:blipFill>
          <a:blip r:embed="rId15"/>
          <a:stretch/>
        </p:blipFill>
        <p:spPr>
          <a:xfrm>
            <a:off x="5937840" y="1816200"/>
            <a:ext cx="850320" cy="850320"/>
          </a:xfrm>
          <a:prstGeom prst="rect">
            <a:avLst/>
          </a:prstGeom>
          <a:ln>
            <a:noFill/>
          </a:ln>
        </p:spPr>
      </p:pic>
      <p:pic>
        <p:nvPicPr>
          <p:cNvPr id="4371" name="Picture 114"/>
          <p:cNvPicPr/>
          <p:nvPr/>
        </p:nvPicPr>
        <p:blipFill>
          <a:blip r:embed="rId16"/>
          <a:stretch/>
        </p:blipFill>
        <p:spPr>
          <a:xfrm>
            <a:off x="5937840" y="3172680"/>
            <a:ext cx="874080" cy="874080"/>
          </a:xfrm>
          <a:prstGeom prst="rect">
            <a:avLst/>
          </a:prstGeom>
          <a:ln>
            <a:noFill/>
          </a:ln>
        </p:spPr>
      </p:pic>
      <p:pic>
        <p:nvPicPr>
          <p:cNvPr id="4372" name="Picture 115"/>
          <p:cNvPicPr/>
          <p:nvPr/>
        </p:nvPicPr>
        <p:blipFill>
          <a:blip r:embed="rId17"/>
          <a:stretch/>
        </p:blipFill>
        <p:spPr>
          <a:xfrm>
            <a:off x="2409574" y="5937120"/>
            <a:ext cx="693000" cy="693000"/>
          </a:xfrm>
          <a:prstGeom prst="rect">
            <a:avLst/>
          </a:prstGeom>
          <a:ln>
            <a:noFill/>
          </a:ln>
        </p:spPr>
      </p:pic>
      <p:pic>
        <p:nvPicPr>
          <p:cNvPr id="4373" name="Picture 116"/>
          <p:cNvPicPr/>
          <p:nvPr/>
        </p:nvPicPr>
        <p:blipFill>
          <a:blip r:embed="rId18"/>
          <a:stretch/>
        </p:blipFill>
        <p:spPr>
          <a:xfrm>
            <a:off x="4138560" y="4445280"/>
            <a:ext cx="866160" cy="866160"/>
          </a:xfrm>
          <a:prstGeom prst="rect">
            <a:avLst/>
          </a:prstGeom>
          <a:ln>
            <a:noFill/>
          </a:ln>
        </p:spPr>
      </p:pic>
      <p:pic>
        <p:nvPicPr>
          <p:cNvPr id="4374" name="Picture 120"/>
          <p:cNvPicPr/>
          <p:nvPr/>
        </p:nvPicPr>
        <p:blipFill>
          <a:blip r:embed="rId18"/>
          <a:stretch/>
        </p:blipFill>
        <p:spPr>
          <a:xfrm>
            <a:off x="1989000" y="1752480"/>
            <a:ext cx="880200" cy="880200"/>
          </a:xfrm>
          <a:prstGeom prst="rect">
            <a:avLst/>
          </a:prstGeom>
          <a:ln>
            <a:noFill/>
          </a:ln>
        </p:spPr>
      </p:pic>
      <p:pic>
        <p:nvPicPr>
          <p:cNvPr id="4376" name="Picture 122"/>
          <p:cNvPicPr/>
          <p:nvPr/>
        </p:nvPicPr>
        <p:blipFill>
          <a:blip r:embed="rId15"/>
          <a:stretch/>
        </p:blipFill>
        <p:spPr>
          <a:xfrm>
            <a:off x="2735280" y="1752480"/>
            <a:ext cx="769320" cy="769320"/>
          </a:xfrm>
          <a:prstGeom prst="rect">
            <a:avLst/>
          </a:prstGeom>
          <a:ln>
            <a:noFill/>
          </a:ln>
        </p:spPr>
      </p:pic>
      <p:sp>
        <p:nvSpPr>
          <p:cNvPr id="4377" name="CustomShape 41"/>
          <p:cNvSpPr/>
          <p:nvPr/>
        </p:nvSpPr>
        <p:spPr>
          <a:xfrm>
            <a:off x="1959574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шуруп</a:t>
            </a:r>
            <a:endParaRPr dirty="0"/>
          </a:p>
        </p:txBody>
      </p:sp>
      <p:sp>
        <p:nvSpPr>
          <p:cNvPr id="4378" name="CustomShape 42"/>
          <p:cNvSpPr/>
          <p:nvPr/>
        </p:nvSpPr>
        <p:spPr>
          <a:xfrm>
            <a:off x="5514106" y="5544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материалы</a:t>
            </a:r>
            <a:endParaRPr dirty="0"/>
          </a:p>
        </p:txBody>
      </p:sp>
      <p:pic>
        <p:nvPicPr>
          <p:cNvPr id="4379" name="Picture 125"/>
          <p:cNvPicPr/>
          <p:nvPr/>
        </p:nvPicPr>
        <p:blipFill>
          <a:blip r:embed="rId19"/>
          <a:stretch/>
        </p:blipFill>
        <p:spPr>
          <a:xfrm>
            <a:off x="6389116" y="5846844"/>
            <a:ext cx="696240" cy="696240"/>
          </a:xfrm>
          <a:prstGeom prst="rect">
            <a:avLst/>
          </a:prstGeom>
          <a:ln>
            <a:noFill/>
          </a:ln>
        </p:spPr>
      </p:pic>
      <p:pic>
        <p:nvPicPr>
          <p:cNvPr id="4380" name="Picture 126"/>
          <p:cNvPicPr/>
          <p:nvPr/>
        </p:nvPicPr>
        <p:blipFill>
          <a:blip r:embed="rId20"/>
          <a:stretch/>
        </p:blipFill>
        <p:spPr>
          <a:xfrm>
            <a:off x="5535622" y="5717520"/>
            <a:ext cx="845640" cy="845640"/>
          </a:xfrm>
          <a:prstGeom prst="rect">
            <a:avLst/>
          </a:prstGeom>
          <a:ln>
            <a:noFill/>
          </a:ln>
        </p:spPr>
      </p:pic>
      <p:sp>
        <p:nvSpPr>
          <p:cNvPr id="4382" name="CustomShape 43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69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0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1" name="Picture 69"/>
          <p:cNvPicPr/>
          <p:nvPr/>
        </p:nvPicPr>
        <p:blipFill>
          <a:blip r:embed="rId21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2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3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4" name="Picture 70"/>
          <p:cNvPicPr/>
          <p:nvPr/>
        </p:nvPicPr>
        <p:blipFill>
          <a:blip r:embed="rId22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5" name="CustomShape 20">
            <a:extLst>
              <a:ext uri="{FF2B5EF4-FFF2-40B4-BE49-F238E27FC236}">
                <a16:creationId xmlns:a16="http://schemas.microsoft.com/office/drawing/2014/main" id="{6888B0F6-1AD5-4A16-8EAE-B6097F3EF8D2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6" name="Picture 69">
            <a:extLst>
              <a:ext uri="{FF2B5EF4-FFF2-40B4-BE49-F238E27FC236}">
                <a16:creationId xmlns:a16="http://schemas.microsoft.com/office/drawing/2014/main" id="{89627D34-9553-4908-B140-96832FA7D198}"/>
              </a:ext>
            </a:extLst>
          </p:cNvPr>
          <p:cNvPicPr/>
          <p:nvPr/>
        </p:nvPicPr>
        <p:blipFill>
          <a:blip r:embed="rId21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7" name="CustomShape 17">
            <a:extLst>
              <a:ext uri="{FF2B5EF4-FFF2-40B4-BE49-F238E27FC236}">
                <a16:creationId xmlns:a16="http://schemas.microsoft.com/office/drawing/2014/main" id="{D385F6E2-2474-444B-B052-CBC558A0C7A9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8" name="Picture 70">
            <a:extLst>
              <a:ext uri="{FF2B5EF4-FFF2-40B4-BE49-F238E27FC236}">
                <a16:creationId xmlns:a16="http://schemas.microsoft.com/office/drawing/2014/main" id="{378E82AD-091C-4766-B9FA-FFB45AF601E8}"/>
              </a:ext>
            </a:extLst>
          </p:cNvPr>
          <p:cNvPicPr/>
          <p:nvPr/>
        </p:nvPicPr>
        <p:blipFill>
          <a:blip r:embed="rId22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9" name="CustomShape 26">
            <a:extLst>
              <a:ext uri="{FF2B5EF4-FFF2-40B4-BE49-F238E27FC236}">
                <a16:creationId xmlns:a16="http://schemas.microsoft.com/office/drawing/2014/main" id="{1E47C9EF-2572-4B7C-B1BC-1A6AA7868457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80" name="CustomShape 44">
            <a:extLst>
              <a:ext uri="{FF2B5EF4-FFF2-40B4-BE49-F238E27FC236}">
                <a16:creationId xmlns:a16="http://schemas.microsoft.com/office/drawing/2014/main" id="{235A02AE-EDB5-419A-ABF0-76C7B999A169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3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84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85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86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87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88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89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90" name="CustomShape 8"/>
          <p:cNvSpPr/>
          <p:nvPr/>
        </p:nvSpPr>
        <p:spPr>
          <a:xfrm>
            <a:off x="3788724" y="5553084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91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92" name="CustomShape 10"/>
          <p:cNvSpPr/>
          <p:nvPr/>
        </p:nvSpPr>
        <p:spPr>
          <a:xfrm>
            <a:off x="5579724" y="5553084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94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95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96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97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98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99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00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04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4406" name="CustomShape 24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игрушки</a:t>
            </a:r>
            <a:endParaRPr dirty="0"/>
          </a:p>
        </p:txBody>
      </p:sp>
      <p:sp>
        <p:nvSpPr>
          <p:cNvPr id="4407" name="CustomShape 25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поезд</a:t>
            </a:r>
            <a:endParaRPr dirty="0"/>
          </a:p>
        </p:txBody>
      </p:sp>
      <p:sp>
        <p:nvSpPr>
          <p:cNvPr id="4408" name="CustomShape 26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машинка</a:t>
            </a:r>
            <a:endParaRPr dirty="0"/>
          </a:p>
        </p:txBody>
      </p:sp>
      <p:sp>
        <p:nvSpPr>
          <p:cNvPr id="4409" name="CustomShape 27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кукла</a:t>
            </a:r>
            <a:endParaRPr dirty="0"/>
          </a:p>
        </p:txBody>
      </p:sp>
      <p:sp>
        <p:nvSpPr>
          <p:cNvPr id="4410" name="CustomShape 28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кубики</a:t>
            </a:r>
            <a:endParaRPr dirty="0"/>
          </a:p>
        </p:txBody>
      </p:sp>
      <p:sp>
        <p:nvSpPr>
          <p:cNvPr id="4411" name="CustomShape 29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лего</a:t>
            </a:r>
            <a:endParaRPr dirty="0"/>
          </a:p>
        </p:txBody>
      </p:sp>
      <p:sp>
        <p:nvSpPr>
          <p:cNvPr id="4412" name="CustomShape 30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краска</a:t>
            </a:r>
            <a:endParaRPr dirty="0"/>
          </a:p>
        </p:txBody>
      </p:sp>
      <p:sp>
        <p:nvSpPr>
          <p:cNvPr id="4413" name="CustomShape 31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книжка</a:t>
            </a:r>
            <a:endParaRPr dirty="0"/>
          </a:p>
        </p:txBody>
      </p:sp>
      <p:sp>
        <p:nvSpPr>
          <p:cNvPr id="4414" name="CustomShape 32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бумажный змей</a:t>
            </a:r>
            <a:endParaRPr sz="1600" dirty="0"/>
          </a:p>
        </p:txBody>
      </p:sp>
      <p:sp>
        <p:nvSpPr>
          <p:cNvPr id="4415" name="CustomShape 33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мишка</a:t>
            </a:r>
            <a:endParaRPr dirty="0"/>
          </a:p>
        </p:txBody>
      </p:sp>
      <p:sp>
        <p:nvSpPr>
          <p:cNvPr id="4416" name="CustomShape 34"/>
          <p:cNvSpPr/>
          <p:nvPr/>
        </p:nvSpPr>
        <p:spPr>
          <a:xfrm>
            <a:off x="734004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ручная кукла</a:t>
            </a:r>
            <a:endParaRPr dirty="0"/>
          </a:p>
        </p:txBody>
      </p:sp>
      <p:sp>
        <p:nvSpPr>
          <p:cNvPr id="4417" name="CustomShape 35"/>
          <p:cNvSpPr/>
          <p:nvPr/>
        </p:nvSpPr>
        <p:spPr>
          <a:xfrm>
            <a:off x="3788724" y="555308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пазл</a:t>
            </a:r>
            <a:endParaRPr dirty="0"/>
          </a:p>
        </p:txBody>
      </p:sp>
      <p:sp>
        <p:nvSpPr>
          <p:cNvPr id="4418" name="CustomShape 36"/>
          <p:cNvSpPr/>
          <p:nvPr/>
        </p:nvSpPr>
        <p:spPr>
          <a:xfrm>
            <a:off x="5579724" y="555308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ящик</a:t>
            </a:r>
            <a:endParaRPr dirty="0"/>
          </a:p>
        </p:txBody>
      </p:sp>
      <p:sp>
        <p:nvSpPr>
          <p:cNvPr id="4420" name="CustomShape 38"/>
          <p:cNvSpPr/>
          <p:nvPr/>
        </p:nvSpPr>
        <p:spPr>
          <a:xfrm>
            <a:off x="1959924" y="5779884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4423" name="CustomShape 39"/>
          <p:cNvSpPr/>
          <p:nvPr/>
        </p:nvSpPr>
        <p:spPr>
          <a:xfrm>
            <a:off x="1959924" y="5553084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FFFFFF"/>
                </a:solidFill>
                <a:latin typeface="Calibri"/>
                <a:ea typeface="DejaVu Sans"/>
              </a:rPr>
              <a:t>C</a:t>
            </a:r>
            <a:endParaRPr/>
          </a:p>
        </p:txBody>
      </p:sp>
      <p:sp>
        <p:nvSpPr>
          <p:cNvPr id="4424" name="CustomShape 40"/>
          <p:cNvSpPr/>
          <p:nvPr/>
        </p:nvSpPr>
        <p:spPr>
          <a:xfrm>
            <a:off x="1959924" y="5553084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latin typeface="Comic Sans MS" panose="030F0702030302020204" pitchFamily="66" charset="0"/>
              </a:rPr>
              <a:t>головоломка</a:t>
            </a:r>
            <a:endParaRPr sz="1600" dirty="0">
              <a:latin typeface="Comic Sans MS" panose="030F0702030302020204" pitchFamily="66" charset="0"/>
            </a:endParaRPr>
          </a:p>
        </p:txBody>
      </p:sp>
      <p:pic>
        <p:nvPicPr>
          <p:cNvPr id="4426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pic>
        <p:nvPicPr>
          <p:cNvPr id="4427" name="Picture 71"/>
          <p:cNvPicPr/>
          <p:nvPr/>
        </p:nvPicPr>
        <p:blipFill>
          <a:blip r:embed="rId4"/>
          <a:stretch/>
        </p:blipFill>
        <p:spPr>
          <a:xfrm>
            <a:off x="5998764" y="5779884"/>
            <a:ext cx="939600" cy="939600"/>
          </a:xfrm>
          <a:prstGeom prst="rect">
            <a:avLst/>
          </a:prstGeom>
          <a:ln>
            <a:noFill/>
          </a:ln>
        </p:spPr>
      </p:pic>
      <p:pic>
        <p:nvPicPr>
          <p:cNvPr id="4428" name="Picture 93"/>
          <p:cNvPicPr/>
          <p:nvPr/>
        </p:nvPicPr>
        <p:blipFill>
          <a:blip r:embed="rId5"/>
          <a:stretch/>
        </p:blipFill>
        <p:spPr>
          <a:xfrm>
            <a:off x="2363760" y="1748160"/>
            <a:ext cx="861120" cy="861120"/>
          </a:xfrm>
          <a:prstGeom prst="rect">
            <a:avLst/>
          </a:prstGeom>
          <a:ln>
            <a:noFill/>
          </a:ln>
        </p:spPr>
      </p:pic>
      <p:pic>
        <p:nvPicPr>
          <p:cNvPr id="4429" name="Picture 96"/>
          <p:cNvPicPr/>
          <p:nvPr/>
        </p:nvPicPr>
        <p:blipFill>
          <a:blip r:embed="rId6"/>
          <a:stretch/>
        </p:blipFill>
        <p:spPr>
          <a:xfrm>
            <a:off x="5945040" y="1841400"/>
            <a:ext cx="889920" cy="889920"/>
          </a:xfrm>
          <a:prstGeom prst="rect">
            <a:avLst/>
          </a:prstGeom>
          <a:ln>
            <a:noFill/>
          </a:ln>
        </p:spPr>
      </p:pic>
      <p:pic>
        <p:nvPicPr>
          <p:cNvPr id="4430" name="Picture 97"/>
          <p:cNvPicPr/>
          <p:nvPr/>
        </p:nvPicPr>
        <p:blipFill>
          <a:blip r:embed="rId7"/>
          <a:stretch/>
        </p:blipFill>
        <p:spPr>
          <a:xfrm>
            <a:off x="2362320" y="3124080"/>
            <a:ext cx="862920" cy="862920"/>
          </a:xfrm>
          <a:prstGeom prst="rect">
            <a:avLst/>
          </a:prstGeom>
          <a:ln>
            <a:noFill/>
          </a:ln>
        </p:spPr>
      </p:pic>
      <p:pic>
        <p:nvPicPr>
          <p:cNvPr id="4431" name="Picture 98"/>
          <p:cNvPicPr/>
          <p:nvPr/>
        </p:nvPicPr>
        <p:blipFill>
          <a:blip r:embed="rId8"/>
          <a:stretch/>
        </p:blipFill>
        <p:spPr>
          <a:xfrm>
            <a:off x="3975840" y="1655280"/>
            <a:ext cx="1191600" cy="1191600"/>
          </a:xfrm>
          <a:prstGeom prst="rect">
            <a:avLst/>
          </a:prstGeom>
          <a:ln>
            <a:noFill/>
          </a:ln>
        </p:spPr>
      </p:pic>
      <p:pic>
        <p:nvPicPr>
          <p:cNvPr id="4432" name="Picture 99"/>
          <p:cNvPicPr/>
          <p:nvPr/>
        </p:nvPicPr>
        <p:blipFill>
          <a:blip r:embed="rId9"/>
          <a:stretch/>
        </p:blipFill>
        <p:spPr>
          <a:xfrm>
            <a:off x="7696080" y="1815480"/>
            <a:ext cx="774360" cy="774360"/>
          </a:xfrm>
          <a:prstGeom prst="rect">
            <a:avLst/>
          </a:prstGeom>
          <a:ln>
            <a:noFill/>
          </a:ln>
        </p:spPr>
      </p:pic>
      <p:pic>
        <p:nvPicPr>
          <p:cNvPr id="4433" name="Picture 100"/>
          <p:cNvPicPr/>
          <p:nvPr/>
        </p:nvPicPr>
        <p:blipFill>
          <a:blip r:embed="rId10"/>
          <a:stretch/>
        </p:blipFill>
        <p:spPr>
          <a:xfrm>
            <a:off x="2264844" y="5698164"/>
            <a:ext cx="1017360" cy="1017360"/>
          </a:xfrm>
          <a:prstGeom prst="rect">
            <a:avLst/>
          </a:prstGeom>
          <a:ln>
            <a:noFill/>
          </a:ln>
        </p:spPr>
      </p:pic>
      <p:pic>
        <p:nvPicPr>
          <p:cNvPr id="4434" name="Picture 101"/>
          <p:cNvPicPr/>
          <p:nvPr/>
        </p:nvPicPr>
        <p:blipFill>
          <a:blip r:embed="rId11"/>
          <a:stretch/>
        </p:blipFill>
        <p:spPr>
          <a:xfrm>
            <a:off x="7684200" y="4419720"/>
            <a:ext cx="862920" cy="862920"/>
          </a:xfrm>
          <a:prstGeom prst="rect">
            <a:avLst/>
          </a:prstGeom>
          <a:ln>
            <a:noFill/>
          </a:ln>
        </p:spPr>
      </p:pic>
      <p:pic>
        <p:nvPicPr>
          <p:cNvPr id="4435" name="Picture 102"/>
          <p:cNvPicPr/>
          <p:nvPr/>
        </p:nvPicPr>
        <p:blipFill>
          <a:blip r:embed="rId12"/>
          <a:stretch/>
        </p:blipFill>
        <p:spPr>
          <a:xfrm>
            <a:off x="4136484" y="5779884"/>
            <a:ext cx="896040" cy="896040"/>
          </a:xfrm>
          <a:prstGeom prst="rect">
            <a:avLst/>
          </a:prstGeom>
          <a:ln>
            <a:noFill/>
          </a:ln>
        </p:spPr>
      </p:pic>
      <p:pic>
        <p:nvPicPr>
          <p:cNvPr id="4436" name="Picture 103"/>
          <p:cNvPicPr/>
          <p:nvPr/>
        </p:nvPicPr>
        <p:blipFill>
          <a:blip r:embed="rId13"/>
          <a:stretch/>
        </p:blipFill>
        <p:spPr>
          <a:xfrm>
            <a:off x="4191120" y="4509360"/>
            <a:ext cx="747000" cy="747000"/>
          </a:xfrm>
          <a:prstGeom prst="rect">
            <a:avLst/>
          </a:prstGeom>
          <a:ln>
            <a:noFill/>
          </a:ln>
        </p:spPr>
      </p:pic>
      <p:pic>
        <p:nvPicPr>
          <p:cNvPr id="4437" name="Picture 104"/>
          <p:cNvPicPr/>
          <p:nvPr/>
        </p:nvPicPr>
        <p:blipFill>
          <a:blip r:embed="rId14"/>
          <a:stretch/>
        </p:blipFill>
        <p:spPr>
          <a:xfrm>
            <a:off x="5945040" y="4441680"/>
            <a:ext cx="912240" cy="912240"/>
          </a:xfrm>
          <a:prstGeom prst="rect">
            <a:avLst/>
          </a:prstGeom>
          <a:ln>
            <a:noFill/>
          </a:ln>
        </p:spPr>
      </p:pic>
      <p:pic>
        <p:nvPicPr>
          <p:cNvPr id="4438" name="Picture 105"/>
          <p:cNvPicPr/>
          <p:nvPr/>
        </p:nvPicPr>
        <p:blipFill>
          <a:blip r:embed="rId15"/>
          <a:stretch/>
        </p:blipFill>
        <p:spPr>
          <a:xfrm>
            <a:off x="7657560" y="3085560"/>
            <a:ext cx="1028520" cy="1028520"/>
          </a:xfrm>
          <a:prstGeom prst="rect">
            <a:avLst/>
          </a:prstGeom>
          <a:ln>
            <a:noFill/>
          </a:ln>
        </p:spPr>
      </p:pic>
      <p:pic>
        <p:nvPicPr>
          <p:cNvPr id="4439" name="Picture 106"/>
          <p:cNvPicPr/>
          <p:nvPr/>
        </p:nvPicPr>
        <p:blipFill>
          <a:blip r:embed="rId16"/>
          <a:stretch/>
        </p:blipFill>
        <p:spPr>
          <a:xfrm>
            <a:off x="5935680" y="3138480"/>
            <a:ext cx="899280" cy="899280"/>
          </a:xfrm>
          <a:prstGeom prst="rect">
            <a:avLst/>
          </a:prstGeom>
          <a:ln>
            <a:noFill/>
          </a:ln>
        </p:spPr>
      </p:pic>
      <p:pic>
        <p:nvPicPr>
          <p:cNvPr id="4440" name="Picture 107"/>
          <p:cNvPicPr/>
          <p:nvPr/>
        </p:nvPicPr>
        <p:blipFill>
          <a:blip r:embed="rId17"/>
          <a:stretch/>
        </p:blipFill>
        <p:spPr>
          <a:xfrm>
            <a:off x="2355840" y="4509360"/>
            <a:ext cx="955080" cy="955080"/>
          </a:xfrm>
          <a:prstGeom prst="rect">
            <a:avLst/>
          </a:prstGeom>
          <a:ln>
            <a:noFill/>
          </a:ln>
        </p:spPr>
      </p:pic>
      <p:pic>
        <p:nvPicPr>
          <p:cNvPr id="4441" name="Picture 108"/>
          <p:cNvPicPr/>
          <p:nvPr/>
        </p:nvPicPr>
        <p:blipFill>
          <a:blip r:embed="rId18"/>
          <a:stretch/>
        </p:blipFill>
        <p:spPr>
          <a:xfrm>
            <a:off x="4267080" y="3276720"/>
            <a:ext cx="675720" cy="675720"/>
          </a:xfrm>
          <a:prstGeom prst="rect">
            <a:avLst/>
          </a:prstGeom>
          <a:ln>
            <a:noFill/>
          </a:ln>
        </p:spPr>
      </p:pic>
      <p:pic>
        <p:nvPicPr>
          <p:cNvPr id="4442" name="Picture 109"/>
          <p:cNvPicPr/>
          <p:nvPr/>
        </p:nvPicPr>
        <p:blipFill>
          <a:blip r:embed="rId19"/>
          <a:stretch/>
        </p:blipFill>
        <p:spPr>
          <a:xfrm>
            <a:off x="152280" y="3200400"/>
            <a:ext cx="741600" cy="740880"/>
          </a:xfrm>
          <a:prstGeom prst="rect">
            <a:avLst/>
          </a:prstGeom>
          <a:ln>
            <a:noFill/>
          </a:ln>
        </p:spPr>
      </p:pic>
      <p:pic>
        <p:nvPicPr>
          <p:cNvPr id="4443" name="Picture 110"/>
          <p:cNvPicPr/>
          <p:nvPr/>
        </p:nvPicPr>
        <p:blipFill>
          <a:blip r:embed="rId19"/>
          <a:stretch/>
        </p:blipFill>
        <p:spPr>
          <a:xfrm>
            <a:off x="685800" y="3352680"/>
            <a:ext cx="618480" cy="618480"/>
          </a:xfrm>
          <a:prstGeom prst="rect">
            <a:avLst/>
          </a:prstGeom>
          <a:ln>
            <a:noFill/>
          </a:ln>
        </p:spPr>
      </p:pic>
      <p:pic>
        <p:nvPicPr>
          <p:cNvPr id="4444" name="Picture 111"/>
          <p:cNvPicPr/>
          <p:nvPr/>
        </p:nvPicPr>
        <p:blipFill>
          <a:blip r:embed="rId19"/>
          <a:stretch/>
        </p:blipFill>
        <p:spPr>
          <a:xfrm rot="17899200">
            <a:off x="1025280" y="3057840"/>
            <a:ext cx="740880" cy="741600"/>
          </a:xfrm>
          <a:prstGeom prst="rect">
            <a:avLst/>
          </a:prstGeom>
          <a:ln>
            <a:noFill/>
          </a:ln>
        </p:spPr>
      </p:pic>
      <p:pic>
        <p:nvPicPr>
          <p:cNvPr id="4445" name="Picture 112"/>
          <p:cNvPicPr/>
          <p:nvPr/>
        </p:nvPicPr>
        <p:blipFill>
          <a:blip r:embed="rId20"/>
          <a:stretch/>
        </p:blipFill>
        <p:spPr>
          <a:xfrm>
            <a:off x="536760" y="4441680"/>
            <a:ext cx="937800" cy="937800"/>
          </a:xfrm>
          <a:prstGeom prst="rect">
            <a:avLst/>
          </a:prstGeom>
          <a:ln>
            <a:noFill/>
          </a:ln>
        </p:spPr>
      </p:pic>
      <p:sp>
        <p:nvSpPr>
          <p:cNvPr id="4446" name="CustomShape 42"/>
          <p:cNvSpPr/>
          <p:nvPr/>
        </p:nvSpPr>
        <p:spPr>
          <a:xfrm>
            <a:off x="1981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наклейки</a:t>
            </a:r>
            <a:endParaRPr dirty="0"/>
          </a:p>
        </p:txBody>
      </p:sp>
      <p:sp>
        <p:nvSpPr>
          <p:cNvPr id="4447" name="CustomShape 43"/>
          <p:cNvSpPr/>
          <p:nvPr/>
        </p:nvSpPr>
        <p:spPr>
          <a:xfrm>
            <a:off x="556272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пирамидка</a:t>
            </a:r>
            <a:endParaRPr dirty="0"/>
          </a:p>
        </p:txBody>
      </p:sp>
      <p:sp>
        <p:nvSpPr>
          <p:cNvPr id="4448" name="CustomShape 44"/>
          <p:cNvSpPr/>
          <p:nvPr/>
        </p:nvSpPr>
        <p:spPr>
          <a:xfrm>
            <a:off x="7340760" y="2847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раскраски</a:t>
            </a:r>
            <a:endParaRPr dirty="0"/>
          </a:p>
        </p:txBody>
      </p:sp>
      <p:sp>
        <p:nvSpPr>
          <p:cNvPr id="4449" name="CustomShape 45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toys</a:t>
            </a:r>
          </a:p>
        </p:txBody>
      </p:sp>
      <p:sp>
        <p:nvSpPr>
          <p:cNvPr id="69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0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2" name="Picture 69"/>
          <p:cNvPicPr/>
          <p:nvPr/>
        </p:nvPicPr>
        <p:blipFill>
          <a:blip r:embed="rId21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3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4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5" name="Picture 70"/>
          <p:cNvPicPr/>
          <p:nvPr/>
        </p:nvPicPr>
        <p:blipFill>
          <a:blip r:embed="rId22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6" name="CustomShape 20">
            <a:extLst>
              <a:ext uri="{FF2B5EF4-FFF2-40B4-BE49-F238E27FC236}">
                <a16:creationId xmlns:a16="http://schemas.microsoft.com/office/drawing/2014/main" id="{9776636E-4F87-4A32-A6A3-80F762858493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7" name="Picture 69">
            <a:extLst>
              <a:ext uri="{FF2B5EF4-FFF2-40B4-BE49-F238E27FC236}">
                <a16:creationId xmlns:a16="http://schemas.microsoft.com/office/drawing/2014/main" id="{3B105C95-108E-43BF-B558-ED2FC4CB6B07}"/>
              </a:ext>
            </a:extLst>
          </p:cNvPr>
          <p:cNvPicPr/>
          <p:nvPr/>
        </p:nvPicPr>
        <p:blipFill>
          <a:blip r:embed="rId21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8" name="CustomShape 17">
            <a:extLst>
              <a:ext uri="{FF2B5EF4-FFF2-40B4-BE49-F238E27FC236}">
                <a16:creationId xmlns:a16="http://schemas.microsoft.com/office/drawing/2014/main" id="{9463918C-4335-47C4-9986-4E00192CA482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9" name="Picture 70">
            <a:extLst>
              <a:ext uri="{FF2B5EF4-FFF2-40B4-BE49-F238E27FC236}">
                <a16:creationId xmlns:a16="http://schemas.microsoft.com/office/drawing/2014/main" id="{2FE4004A-4062-4D69-BC4B-1AA68F223F49}"/>
              </a:ext>
            </a:extLst>
          </p:cNvPr>
          <p:cNvPicPr/>
          <p:nvPr/>
        </p:nvPicPr>
        <p:blipFill>
          <a:blip r:embed="rId22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80" name="CustomShape 26">
            <a:extLst>
              <a:ext uri="{FF2B5EF4-FFF2-40B4-BE49-F238E27FC236}">
                <a16:creationId xmlns:a16="http://schemas.microsoft.com/office/drawing/2014/main" id="{0DE2D96A-B358-4F67-9164-1152CE5CF8BA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81" name="CustomShape 44">
            <a:extLst>
              <a:ext uri="{FF2B5EF4-FFF2-40B4-BE49-F238E27FC236}">
                <a16:creationId xmlns:a16="http://schemas.microsoft.com/office/drawing/2014/main" id="{231E3F17-6B41-427A-939E-6364A90A49C7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0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51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52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53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54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55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56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57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58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59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60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61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62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63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64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65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66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67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72" name="CustomShape 23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полицейская машина</a:t>
            </a:r>
            <a:endParaRPr sz="1600" dirty="0"/>
          </a:p>
        </p:txBody>
      </p:sp>
      <p:sp>
        <p:nvSpPr>
          <p:cNvPr id="4473" name="CustomShape 24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машина</a:t>
            </a:r>
            <a:endParaRPr dirty="0"/>
          </a:p>
        </p:txBody>
      </p:sp>
      <p:sp>
        <p:nvSpPr>
          <p:cNvPr id="4474" name="CustomShape 25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поезд</a:t>
            </a:r>
            <a:endParaRPr dirty="0"/>
          </a:p>
        </p:txBody>
      </p:sp>
      <p:sp>
        <p:nvSpPr>
          <p:cNvPr id="4475" name="CustomShape 26"/>
          <p:cNvSpPr/>
          <p:nvPr/>
        </p:nvSpPr>
        <p:spPr>
          <a:xfrm>
            <a:off x="7340040" y="1503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автобус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476" name="CustomShape 27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трейлер</a:t>
            </a:r>
            <a:endParaRPr dirty="0"/>
          </a:p>
        </p:txBody>
      </p:sp>
      <p:sp>
        <p:nvSpPr>
          <p:cNvPr id="4477" name="CustomShape 28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пожарная машина</a:t>
            </a:r>
            <a:endParaRPr sz="1600" dirty="0"/>
          </a:p>
        </p:txBody>
      </p:sp>
      <p:sp>
        <p:nvSpPr>
          <p:cNvPr id="4478" name="CustomShape 29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скорая</a:t>
            </a:r>
            <a:endParaRPr dirty="0"/>
          </a:p>
        </p:txBody>
      </p:sp>
      <p:sp>
        <p:nvSpPr>
          <p:cNvPr id="4479" name="CustomShape 30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трактор</a:t>
            </a:r>
            <a:endParaRPr dirty="0"/>
          </a:p>
        </p:txBody>
      </p:sp>
      <p:sp>
        <p:nvSpPr>
          <p:cNvPr id="4480" name="CustomShape 31"/>
          <p:cNvSpPr/>
          <p:nvPr/>
        </p:nvSpPr>
        <p:spPr>
          <a:xfrm>
            <a:off x="55000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корабль</a:t>
            </a:r>
            <a:endParaRPr dirty="0"/>
          </a:p>
        </p:txBody>
      </p:sp>
      <p:sp>
        <p:nvSpPr>
          <p:cNvPr id="4481" name="CustomShape 32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грузовик</a:t>
            </a:r>
            <a:endParaRPr dirty="0"/>
          </a:p>
        </p:txBody>
      </p:sp>
      <p:sp>
        <p:nvSpPr>
          <p:cNvPr id="4482" name="CustomShape 33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велосипед</a:t>
            </a:r>
            <a:endParaRPr dirty="0"/>
          </a:p>
        </p:txBody>
      </p:sp>
      <p:sp>
        <p:nvSpPr>
          <p:cNvPr id="4483" name="CustomShape 34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д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ом на колесах</a:t>
            </a:r>
            <a:endParaRPr sz="1600" dirty="0"/>
          </a:p>
        </p:txBody>
      </p:sp>
      <p:sp>
        <p:nvSpPr>
          <p:cNvPr id="4485" name="CustomShape 36"/>
          <p:cNvSpPr/>
          <p:nvPr/>
        </p:nvSpPr>
        <p:spPr>
          <a:xfrm>
            <a:off x="152280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4488" name="CustomShape 37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4489" name="Picture 72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4491" name="CustomShape 39"/>
          <p:cNvSpPr/>
          <p:nvPr/>
        </p:nvSpPr>
        <p:spPr>
          <a:xfrm>
            <a:off x="19810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мусоровоз</a:t>
            </a:r>
            <a:endParaRPr dirty="0"/>
          </a:p>
        </p:txBody>
      </p:sp>
      <p:sp>
        <p:nvSpPr>
          <p:cNvPr id="4493" name="CustomShape 41"/>
          <p:cNvSpPr/>
          <p:nvPr/>
        </p:nvSpPr>
        <p:spPr>
          <a:xfrm>
            <a:off x="1522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94" name="CustomShape 42"/>
          <p:cNvSpPr/>
          <p:nvPr/>
        </p:nvSpPr>
        <p:spPr>
          <a:xfrm>
            <a:off x="152280" y="55220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яхта</a:t>
            </a:r>
            <a:endParaRPr dirty="0"/>
          </a:p>
        </p:txBody>
      </p:sp>
      <p:sp>
        <p:nvSpPr>
          <p:cNvPr id="4495" name="CustomShape 43"/>
          <p:cNvSpPr/>
          <p:nvPr/>
        </p:nvSpPr>
        <p:spPr>
          <a:xfrm>
            <a:off x="37720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такси</a:t>
            </a:r>
            <a:endParaRPr dirty="0"/>
          </a:p>
        </p:txBody>
      </p:sp>
      <p:sp>
        <p:nvSpPr>
          <p:cNvPr id="4496" name="CustomShape 44"/>
          <p:cNvSpPr/>
          <p:nvPr/>
        </p:nvSpPr>
        <p:spPr>
          <a:xfrm>
            <a:off x="198108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транспорт</a:t>
            </a:r>
            <a:endParaRPr dirty="0"/>
          </a:p>
        </p:txBody>
      </p:sp>
      <p:pic>
        <p:nvPicPr>
          <p:cNvPr id="4498" name="Picture 103"/>
          <p:cNvPicPr/>
          <p:nvPr/>
        </p:nvPicPr>
        <p:blipFill>
          <a:blip r:embed="rId4"/>
          <a:stretch/>
        </p:blipFill>
        <p:spPr>
          <a:xfrm>
            <a:off x="2896200" y="2067416"/>
            <a:ext cx="710640" cy="710640"/>
          </a:xfrm>
          <a:prstGeom prst="rect">
            <a:avLst/>
          </a:prstGeom>
          <a:ln>
            <a:noFill/>
          </a:ln>
        </p:spPr>
      </p:pic>
      <p:pic>
        <p:nvPicPr>
          <p:cNvPr id="4499" name="Picture 107"/>
          <p:cNvPicPr/>
          <p:nvPr/>
        </p:nvPicPr>
        <p:blipFill>
          <a:blip r:embed="rId5"/>
          <a:stretch/>
        </p:blipFill>
        <p:spPr>
          <a:xfrm>
            <a:off x="1925640" y="1605240"/>
            <a:ext cx="1001160" cy="1001160"/>
          </a:xfrm>
          <a:prstGeom prst="rect">
            <a:avLst/>
          </a:prstGeom>
          <a:ln>
            <a:noFill/>
          </a:ln>
        </p:spPr>
      </p:pic>
      <p:sp>
        <p:nvSpPr>
          <p:cNvPr id="4500" name="CustomShape 45"/>
          <p:cNvSpPr/>
          <p:nvPr/>
        </p:nvSpPr>
        <p:spPr>
          <a:xfrm>
            <a:off x="5562720" y="5545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метро</a:t>
            </a:r>
            <a:endParaRPr dirty="0"/>
          </a:p>
        </p:txBody>
      </p:sp>
      <p:sp>
        <p:nvSpPr>
          <p:cNvPr id="4501" name="CustomShape 46"/>
          <p:cNvSpPr/>
          <p:nvPr/>
        </p:nvSpPr>
        <p:spPr>
          <a:xfrm>
            <a:off x="7315200" y="28983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самолет</a:t>
            </a:r>
            <a:endParaRPr dirty="0"/>
          </a:p>
        </p:txBody>
      </p:sp>
      <p:pic>
        <p:nvPicPr>
          <p:cNvPr id="4502" name="Picture 118"/>
          <p:cNvPicPr/>
          <p:nvPr/>
        </p:nvPicPr>
        <p:blipFill>
          <a:blip r:embed="rId6"/>
          <a:stretch/>
        </p:blipFill>
        <p:spPr>
          <a:xfrm>
            <a:off x="5720580" y="4232984"/>
            <a:ext cx="1259640" cy="1259640"/>
          </a:xfrm>
          <a:prstGeom prst="rect">
            <a:avLst/>
          </a:prstGeom>
          <a:ln>
            <a:noFill/>
          </a:ln>
        </p:spPr>
      </p:pic>
      <p:pic>
        <p:nvPicPr>
          <p:cNvPr id="4503" name="Picture 119"/>
          <p:cNvPicPr/>
          <p:nvPr/>
        </p:nvPicPr>
        <p:blipFill>
          <a:blip r:embed="rId7"/>
          <a:stretch/>
        </p:blipFill>
        <p:spPr>
          <a:xfrm>
            <a:off x="5865840" y="5715000"/>
            <a:ext cx="1067760" cy="1067760"/>
          </a:xfrm>
          <a:prstGeom prst="rect">
            <a:avLst/>
          </a:prstGeom>
          <a:ln>
            <a:noFill/>
          </a:ln>
        </p:spPr>
      </p:pic>
      <p:pic>
        <p:nvPicPr>
          <p:cNvPr id="4504" name="Picture 120"/>
          <p:cNvPicPr/>
          <p:nvPr/>
        </p:nvPicPr>
        <p:blipFill>
          <a:blip r:embed="rId8"/>
          <a:stretch/>
        </p:blipFill>
        <p:spPr>
          <a:xfrm>
            <a:off x="380880" y="4247618"/>
            <a:ext cx="1253880" cy="1253880"/>
          </a:xfrm>
          <a:prstGeom prst="rect">
            <a:avLst/>
          </a:prstGeom>
          <a:ln>
            <a:noFill/>
          </a:ln>
        </p:spPr>
      </p:pic>
      <p:pic>
        <p:nvPicPr>
          <p:cNvPr id="4505" name="Picture 121"/>
          <p:cNvPicPr/>
          <p:nvPr/>
        </p:nvPicPr>
        <p:blipFill>
          <a:blip r:embed="rId9"/>
          <a:stretch/>
        </p:blipFill>
        <p:spPr>
          <a:xfrm>
            <a:off x="4020840" y="4391066"/>
            <a:ext cx="1085040" cy="1085040"/>
          </a:xfrm>
          <a:prstGeom prst="rect">
            <a:avLst/>
          </a:prstGeom>
          <a:ln>
            <a:noFill/>
          </a:ln>
        </p:spPr>
      </p:pic>
      <p:pic>
        <p:nvPicPr>
          <p:cNvPr id="4506" name="Picture 122"/>
          <p:cNvPicPr/>
          <p:nvPr/>
        </p:nvPicPr>
        <p:blipFill rotWithShape="1">
          <a:blip r:embed="rId10"/>
          <a:srcRect t="27039" r="5935" b="24139"/>
          <a:stretch/>
        </p:blipFill>
        <p:spPr>
          <a:xfrm>
            <a:off x="1981080" y="4477870"/>
            <a:ext cx="1528602" cy="793377"/>
          </a:xfrm>
          <a:prstGeom prst="rect">
            <a:avLst/>
          </a:prstGeom>
          <a:ln>
            <a:noFill/>
          </a:ln>
        </p:spPr>
      </p:pic>
      <p:pic>
        <p:nvPicPr>
          <p:cNvPr id="4507" name="Picture 123"/>
          <p:cNvPicPr/>
          <p:nvPr/>
        </p:nvPicPr>
        <p:blipFill>
          <a:blip r:embed="rId11"/>
          <a:stretch/>
        </p:blipFill>
        <p:spPr>
          <a:xfrm>
            <a:off x="2114058" y="2936181"/>
            <a:ext cx="1342800" cy="1342800"/>
          </a:xfrm>
          <a:prstGeom prst="rect">
            <a:avLst/>
          </a:prstGeom>
          <a:ln>
            <a:noFill/>
          </a:ln>
        </p:spPr>
      </p:pic>
      <p:pic>
        <p:nvPicPr>
          <p:cNvPr id="4508" name="Picture 124"/>
          <p:cNvPicPr/>
          <p:nvPr/>
        </p:nvPicPr>
        <p:blipFill>
          <a:blip r:embed="rId12"/>
          <a:stretch/>
        </p:blipFill>
        <p:spPr>
          <a:xfrm>
            <a:off x="5703120" y="2883886"/>
            <a:ext cx="1294560" cy="1294560"/>
          </a:xfrm>
          <a:prstGeom prst="rect">
            <a:avLst/>
          </a:prstGeom>
          <a:ln>
            <a:noFill/>
          </a:ln>
        </p:spPr>
      </p:pic>
      <p:pic>
        <p:nvPicPr>
          <p:cNvPr id="4509" name="Picture 126"/>
          <p:cNvPicPr/>
          <p:nvPr/>
        </p:nvPicPr>
        <p:blipFill>
          <a:blip r:embed="rId13"/>
          <a:stretch/>
        </p:blipFill>
        <p:spPr>
          <a:xfrm>
            <a:off x="328680" y="2942640"/>
            <a:ext cx="1270800" cy="1270800"/>
          </a:xfrm>
          <a:prstGeom prst="rect">
            <a:avLst/>
          </a:prstGeom>
          <a:ln>
            <a:noFill/>
          </a:ln>
        </p:spPr>
      </p:pic>
      <p:pic>
        <p:nvPicPr>
          <p:cNvPr id="4510" name="Picture 127"/>
          <p:cNvPicPr/>
          <p:nvPr/>
        </p:nvPicPr>
        <p:blipFill>
          <a:blip r:embed="rId5"/>
          <a:stretch/>
        </p:blipFill>
        <p:spPr>
          <a:xfrm>
            <a:off x="3845409" y="1501409"/>
            <a:ext cx="1497960" cy="1497960"/>
          </a:xfrm>
          <a:prstGeom prst="rect">
            <a:avLst/>
          </a:prstGeom>
          <a:ln>
            <a:noFill/>
          </a:ln>
        </p:spPr>
      </p:pic>
      <p:pic>
        <p:nvPicPr>
          <p:cNvPr id="4511" name="Picture 128"/>
          <p:cNvPicPr/>
          <p:nvPr/>
        </p:nvPicPr>
        <p:blipFill>
          <a:blip r:embed="rId4"/>
          <a:stretch/>
        </p:blipFill>
        <p:spPr>
          <a:xfrm>
            <a:off x="5703120" y="1591229"/>
            <a:ext cx="1318320" cy="1318320"/>
          </a:xfrm>
          <a:prstGeom prst="rect">
            <a:avLst/>
          </a:prstGeom>
          <a:ln>
            <a:noFill/>
          </a:ln>
        </p:spPr>
      </p:pic>
      <p:pic>
        <p:nvPicPr>
          <p:cNvPr id="4512" name="Picture 129"/>
          <p:cNvPicPr/>
          <p:nvPr/>
        </p:nvPicPr>
        <p:blipFill>
          <a:blip r:embed="rId14"/>
          <a:stretch/>
        </p:blipFill>
        <p:spPr>
          <a:xfrm>
            <a:off x="4157280" y="5769000"/>
            <a:ext cx="813600" cy="813600"/>
          </a:xfrm>
          <a:prstGeom prst="rect">
            <a:avLst/>
          </a:prstGeom>
          <a:ln>
            <a:noFill/>
          </a:ln>
        </p:spPr>
      </p:pic>
      <p:pic>
        <p:nvPicPr>
          <p:cNvPr id="4513" name="Picture 130"/>
          <p:cNvPicPr/>
          <p:nvPr/>
        </p:nvPicPr>
        <p:blipFill>
          <a:blip r:embed="rId15"/>
          <a:stretch/>
        </p:blipFill>
        <p:spPr>
          <a:xfrm>
            <a:off x="7575120" y="1693980"/>
            <a:ext cx="1079640" cy="1079640"/>
          </a:xfrm>
          <a:prstGeom prst="rect">
            <a:avLst/>
          </a:prstGeom>
          <a:ln>
            <a:noFill/>
          </a:ln>
        </p:spPr>
      </p:pic>
      <p:pic>
        <p:nvPicPr>
          <p:cNvPr id="4514" name="Picture 131"/>
          <p:cNvPicPr/>
          <p:nvPr/>
        </p:nvPicPr>
        <p:blipFill>
          <a:blip r:embed="rId16"/>
          <a:stretch/>
        </p:blipFill>
        <p:spPr>
          <a:xfrm>
            <a:off x="3942858" y="2940840"/>
            <a:ext cx="1250280" cy="1250280"/>
          </a:xfrm>
          <a:prstGeom prst="rect">
            <a:avLst/>
          </a:prstGeom>
          <a:ln>
            <a:noFill/>
          </a:ln>
        </p:spPr>
      </p:pic>
      <p:pic>
        <p:nvPicPr>
          <p:cNvPr id="4515" name="Picture 132"/>
          <p:cNvPicPr/>
          <p:nvPr/>
        </p:nvPicPr>
        <p:blipFill>
          <a:blip r:embed="rId17"/>
          <a:stretch/>
        </p:blipFill>
        <p:spPr>
          <a:xfrm>
            <a:off x="7620120" y="3138480"/>
            <a:ext cx="899280" cy="899280"/>
          </a:xfrm>
          <a:prstGeom prst="rect">
            <a:avLst/>
          </a:prstGeom>
          <a:ln>
            <a:noFill/>
          </a:ln>
        </p:spPr>
      </p:pic>
      <p:pic>
        <p:nvPicPr>
          <p:cNvPr id="4516" name="Picture 133"/>
          <p:cNvPicPr/>
          <p:nvPr/>
        </p:nvPicPr>
        <p:blipFill>
          <a:blip r:embed="rId18"/>
          <a:srcRect t="32070" b="29218"/>
          <a:stretch/>
        </p:blipFill>
        <p:spPr>
          <a:xfrm>
            <a:off x="7543800" y="4712868"/>
            <a:ext cx="1184760" cy="456480"/>
          </a:xfrm>
          <a:prstGeom prst="rect">
            <a:avLst/>
          </a:prstGeom>
          <a:ln>
            <a:noFill/>
          </a:ln>
        </p:spPr>
      </p:pic>
      <p:pic>
        <p:nvPicPr>
          <p:cNvPr id="4517" name="Picture 134"/>
          <p:cNvPicPr/>
          <p:nvPr/>
        </p:nvPicPr>
        <p:blipFill>
          <a:blip r:embed="rId19"/>
          <a:stretch/>
        </p:blipFill>
        <p:spPr>
          <a:xfrm>
            <a:off x="468360" y="5802480"/>
            <a:ext cx="902520" cy="902520"/>
          </a:xfrm>
          <a:prstGeom prst="rect">
            <a:avLst/>
          </a:prstGeom>
          <a:ln>
            <a:noFill/>
          </a:ln>
        </p:spPr>
      </p:pic>
      <p:pic>
        <p:nvPicPr>
          <p:cNvPr id="4518" name="Picture 135"/>
          <p:cNvPicPr/>
          <p:nvPr/>
        </p:nvPicPr>
        <p:blipFill>
          <a:blip r:embed="rId20"/>
          <a:stretch/>
        </p:blipFill>
        <p:spPr>
          <a:xfrm>
            <a:off x="2209680" y="5638680"/>
            <a:ext cx="1138320" cy="1138320"/>
          </a:xfrm>
          <a:prstGeom prst="rect">
            <a:avLst/>
          </a:prstGeom>
          <a:ln>
            <a:noFill/>
          </a:ln>
        </p:spPr>
      </p:pic>
      <p:sp>
        <p:nvSpPr>
          <p:cNvPr id="4519" name="CustomShape 47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</a:t>
            </a:r>
          </a:p>
        </p:txBody>
      </p:sp>
      <p:sp>
        <p:nvSpPr>
          <p:cNvPr id="73" name="CustomShape 40"/>
          <p:cNvSpPr/>
          <p:nvPr/>
        </p:nvSpPr>
        <p:spPr>
          <a:xfrm>
            <a:off x="7340040" y="55220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4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5" name="Picture 69"/>
          <p:cNvPicPr/>
          <p:nvPr/>
        </p:nvPicPr>
        <p:blipFill>
          <a:blip r:embed="rId21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6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7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8" name="Picture 70"/>
          <p:cNvPicPr/>
          <p:nvPr/>
        </p:nvPicPr>
        <p:blipFill>
          <a:blip r:embed="rId22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0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21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22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23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24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25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26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27" name="CustomShape 8"/>
          <p:cNvSpPr/>
          <p:nvPr/>
        </p:nvSpPr>
        <p:spPr>
          <a:xfrm>
            <a:off x="3788371" y="5531442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28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31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32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33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34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35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36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37" name="CustomShape 18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42" name="CustomShape 23"/>
          <p:cNvSpPr/>
          <p:nvPr/>
        </p:nvSpPr>
        <p:spPr>
          <a:xfrm>
            <a:off x="3772080" y="150372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карточки для общения</a:t>
            </a:r>
            <a:endParaRPr dirty="0"/>
          </a:p>
        </p:txBody>
      </p:sp>
      <p:sp>
        <p:nvSpPr>
          <p:cNvPr id="4543" name="CustomShape 24"/>
          <p:cNvSpPr/>
          <p:nvPr/>
        </p:nvSpPr>
        <p:spPr>
          <a:xfrm>
            <a:off x="5562720" y="150372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трэкер</a:t>
            </a:r>
            <a:endParaRPr sz="2400" dirty="0"/>
          </a:p>
        </p:txBody>
      </p:sp>
      <p:sp>
        <p:nvSpPr>
          <p:cNvPr id="4544" name="CustomShape 25"/>
          <p:cNvSpPr/>
          <p:nvPr/>
        </p:nvSpPr>
        <p:spPr>
          <a:xfrm>
            <a:off x="7340040" y="1503720"/>
            <a:ext cx="1599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сенсорный экран</a:t>
            </a:r>
            <a:endParaRPr sz="1400"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545" name="CustomShape 26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кресло на колёсах</a:t>
            </a:r>
            <a:endParaRPr sz="1400" dirty="0"/>
          </a:p>
        </p:txBody>
      </p:sp>
      <p:sp>
        <p:nvSpPr>
          <p:cNvPr id="4546" name="CustomShape 27"/>
          <p:cNvSpPr/>
          <p:nvPr/>
        </p:nvSpPr>
        <p:spPr>
          <a:xfrm>
            <a:off x="1981080" y="28548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к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ресло с мотором</a:t>
            </a:r>
            <a:endParaRPr dirty="0"/>
          </a:p>
        </p:txBody>
      </p:sp>
      <p:sp>
        <p:nvSpPr>
          <p:cNvPr id="4547" name="CustomShape 28"/>
          <p:cNvSpPr/>
          <p:nvPr/>
        </p:nvSpPr>
        <p:spPr>
          <a:xfrm>
            <a:off x="3772080" y="285480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ш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татив трэкера</a:t>
            </a:r>
            <a:endParaRPr dirty="0"/>
          </a:p>
        </p:txBody>
      </p:sp>
      <p:sp>
        <p:nvSpPr>
          <p:cNvPr id="4548" name="CustomShape 29"/>
          <p:cNvSpPr/>
          <p:nvPr/>
        </p:nvSpPr>
        <p:spPr>
          <a:xfrm>
            <a:off x="152280" y="41706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подъёмник</a:t>
            </a:r>
            <a:endParaRPr sz="2000" dirty="0"/>
          </a:p>
        </p:txBody>
      </p:sp>
      <p:sp>
        <p:nvSpPr>
          <p:cNvPr id="4549" name="CustomShape 30"/>
          <p:cNvSpPr/>
          <p:nvPr/>
        </p:nvSpPr>
        <p:spPr>
          <a:xfrm>
            <a:off x="5562720" y="2897683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ш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татив кнопки</a:t>
            </a:r>
            <a:endParaRPr sz="1600" dirty="0"/>
          </a:p>
        </p:txBody>
      </p:sp>
      <p:sp>
        <p:nvSpPr>
          <p:cNvPr id="4550" name="CustomShape 31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слуховой аппарат</a:t>
            </a:r>
            <a:endParaRPr sz="1400" dirty="0"/>
          </a:p>
        </p:txBody>
      </p:sp>
      <p:sp>
        <p:nvSpPr>
          <p:cNvPr id="4551" name="CustomShape 32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лекарства</a:t>
            </a:r>
            <a:endParaRPr dirty="0"/>
          </a:p>
        </p:txBody>
      </p:sp>
      <p:sp>
        <p:nvSpPr>
          <p:cNvPr id="4552" name="CustomShape 33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очки</a:t>
            </a:r>
            <a:endParaRPr dirty="0"/>
          </a:p>
        </p:txBody>
      </p:sp>
      <p:sp>
        <p:nvSpPr>
          <p:cNvPr id="4553" name="CustomShape 34"/>
          <p:cNvSpPr/>
          <p:nvPr/>
        </p:nvSpPr>
        <p:spPr>
          <a:xfrm>
            <a:off x="5586534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sp>
        <p:nvSpPr>
          <p:cNvPr id="4554" name="CustomShape 35"/>
          <p:cNvSpPr/>
          <p:nvPr/>
        </p:nvSpPr>
        <p:spPr>
          <a:xfrm>
            <a:off x="1981087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4557" name="CustomShape 36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4558" name="Picture 72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4559" name="CustomShape 37"/>
          <p:cNvSpPr/>
          <p:nvPr/>
        </p:nvSpPr>
        <p:spPr>
          <a:xfrm>
            <a:off x="5586534" y="55220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60" name="CustomShape 38"/>
          <p:cNvSpPr/>
          <p:nvPr/>
        </p:nvSpPr>
        <p:spPr>
          <a:xfrm>
            <a:off x="1981087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61" name="CustomShape 39"/>
          <p:cNvSpPr/>
          <p:nvPr/>
        </p:nvSpPr>
        <p:spPr>
          <a:xfrm>
            <a:off x="1981087" y="55220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т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уалетное кресло</a:t>
            </a:r>
            <a:endParaRPr sz="1400" dirty="0"/>
          </a:p>
        </p:txBody>
      </p:sp>
      <p:sp>
        <p:nvSpPr>
          <p:cNvPr id="4562" name="CustomShape 40"/>
          <p:cNvSpPr/>
          <p:nvPr/>
        </p:nvSpPr>
        <p:spPr>
          <a:xfrm>
            <a:off x="3788371" y="555196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пульт управления</a:t>
            </a:r>
            <a:endParaRPr sz="1400" dirty="0"/>
          </a:p>
        </p:txBody>
      </p:sp>
      <p:sp>
        <p:nvSpPr>
          <p:cNvPr id="4563" name="CustomShape 41"/>
          <p:cNvSpPr/>
          <p:nvPr/>
        </p:nvSpPr>
        <p:spPr>
          <a:xfrm>
            <a:off x="198108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100" dirty="0">
                <a:solidFill>
                  <a:srgbClr val="000000"/>
                </a:solidFill>
                <a:latin typeface="Comic Sans MS"/>
                <a:ea typeface="DejaVu Sans"/>
              </a:rPr>
              <a:t>в</a:t>
            </a:r>
            <a:r>
              <a:rPr lang="ru-RU" sz="11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спомогательные устройства</a:t>
            </a:r>
            <a:endParaRPr sz="1200" dirty="0"/>
          </a:p>
        </p:txBody>
      </p:sp>
      <p:sp>
        <p:nvSpPr>
          <p:cNvPr id="4564" name="CustomShape 42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п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риём у врача</a:t>
            </a:r>
            <a:endParaRPr dirty="0"/>
          </a:p>
        </p:txBody>
      </p:sp>
      <p:sp>
        <p:nvSpPr>
          <p:cNvPr id="4565" name="CustomShape 43"/>
          <p:cNvSpPr/>
          <p:nvPr/>
        </p:nvSpPr>
        <p:spPr>
          <a:xfrm>
            <a:off x="7315200" y="28670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кнопка</a:t>
            </a:r>
            <a:endParaRPr dirty="0"/>
          </a:p>
        </p:txBody>
      </p:sp>
      <p:pic>
        <p:nvPicPr>
          <p:cNvPr id="4566" name="Picture 73"/>
          <p:cNvPicPr/>
          <p:nvPr/>
        </p:nvPicPr>
        <p:blipFill>
          <a:blip r:embed="rId5"/>
          <a:stretch/>
        </p:blipFill>
        <p:spPr>
          <a:xfrm>
            <a:off x="2081700" y="1828800"/>
            <a:ext cx="775440" cy="775440"/>
          </a:xfrm>
          <a:prstGeom prst="rect">
            <a:avLst/>
          </a:prstGeom>
          <a:ln>
            <a:noFill/>
          </a:ln>
        </p:spPr>
      </p:pic>
      <p:pic>
        <p:nvPicPr>
          <p:cNvPr id="4568" name="Picture 92"/>
          <p:cNvPicPr/>
          <p:nvPr/>
        </p:nvPicPr>
        <p:blipFill>
          <a:blip r:embed="rId6"/>
          <a:stretch/>
        </p:blipFill>
        <p:spPr>
          <a:xfrm>
            <a:off x="2796215" y="1918620"/>
            <a:ext cx="665640" cy="665640"/>
          </a:xfrm>
          <a:prstGeom prst="rect">
            <a:avLst/>
          </a:prstGeom>
          <a:ln>
            <a:noFill/>
          </a:ln>
        </p:spPr>
      </p:pic>
      <p:pic>
        <p:nvPicPr>
          <p:cNvPr id="4569" name="Picture 93"/>
          <p:cNvPicPr/>
          <p:nvPr/>
        </p:nvPicPr>
        <p:blipFill>
          <a:blip r:embed="rId6"/>
          <a:stretch/>
        </p:blipFill>
        <p:spPr>
          <a:xfrm>
            <a:off x="2362320" y="4495680"/>
            <a:ext cx="824040" cy="824040"/>
          </a:xfrm>
          <a:prstGeom prst="rect">
            <a:avLst/>
          </a:prstGeom>
          <a:ln>
            <a:noFill/>
          </a:ln>
        </p:spPr>
      </p:pic>
      <p:pic>
        <p:nvPicPr>
          <p:cNvPr id="4570" name="Picture 94"/>
          <p:cNvPicPr/>
          <p:nvPr/>
        </p:nvPicPr>
        <p:blipFill>
          <a:blip r:embed="rId7"/>
          <a:stretch/>
        </p:blipFill>
        <p:spPr>
          <a:xfrm>
            <a:off x="5569454" y="1392872"/>
            <a:ext cx="1625040" cy="1625040"/>
          </a:xfrm>
          <a:prstGeom prst="rect">
            <a:avLst/>
          </a:prstGeom>
          <a:ln>
            <a:noFill/>
          </a:ln>
        </p:spPr>
      </p:pic>
      <p:pic>
        <p:nvPicPr>
          <p:cNvPr id="4571" name="Picture 95"/>
          <p:cNvPicPr/>
          <p:nvPr/>
        </p:nvPicPr>
        <p:blipFill>
          <a:blip r:embed="rId8"/>
          <a:stretch/>
        </p:blipFill>
        <p:spPr>
          <a:xfrm>
            <a:off x="3962520" y="1674233"/>
            <a:ext cx="1189080" cy="1189080"/>
          </a:xfrm>
          <a:prstGeom prst="rect">
            <a:avLst/>
          </a:prstGeom>
          <a:ln>
            <a:noFill/>
          </a:ln>
        </p:spPr>
      </p:pic>
      <p:pic>
        <p:nvPicPr>
          <p:cNvPr id="4572" name="Picture 96"/>
          <p:cNvPicPr/>
          <p:nvPr/>
        </p:nvPicPr>
        <p:blipFill>
          <a:blip r:embed="rId9"/>
          <a:stretch/>
        </p:blipFill>
        <p:spPr>
          <a:xfrm>
            <a:off x="7696080" y="1752480"/>
            <a:ext cx="927000" cy="927000"/>
          </a:xfrm>
          <a:prstGeom prst="rect">
            <a:avLst/>
          </a:prstGeom>
          <a:ln>
            <a:noFill/>
          </a:ln>
        </p:spPr>
      </p:pic>
      <p:pic>
        <p:nvPicPr>
          <p:cNvPr id="4573" name="Picture 97"/>
          <p:cNvPicPr/>
          <p:nvPr/>
        </p:nvPicPr>
        <p:blipFill>
          <a:blip r:embed="rId10"/>
          <a:stretch/>
        </p:blipFill>
        <p:spPr>
          <a:xfrm>
            <a:off x="2500200" y="3070440"/>
            <a:ext cx="947160" cy="947160"/>
          </a:xfrm>
          <a:prstGeom prst="rect">
            <a:avLst/>
          </a:prstGeom>
          <a:ln>
            <a:noFill/>
          </a:ln>
        </p:spPr>
      </p:pic>
      <p:pic>
        <p:nvPicPr>
          <p:cNvPr id="4574" name="Picture 98"/>
          <p:cNvPicPr/>
          <p:nvPr/>
        </p:nvPicPr>
        <p:blipFill>
          <a:blip r:embed="rId11"/>
          <a:stretch/>
        </p:blipFill>
        <p:spPr>
          <a:xfrm>
            <a:off x="2159640" y="3252960"/>
            <a:ext cx="403920" cy="403920"/>
          </a:xfrm>
          <a:prstGeom prst="rect">
            <a:avLst/>
          </a:prstGeom>
          <a:ln>
            <a:noFill/>
          </a:ln>
        </p:spPr>
      </p:pic>
      <p:pic>
        <p:nvPicPr>
          <p:cNvPr id="4575" name="Picture 99"/>
          <p:cNvPicPr/>
          <p:nvPr/>
        </p:nvPicPr>
        <p:blipFill>
          <a:blip r:embed="rId10"/>
          <a:stretch/>
        </p:blipFill>
        <p:spPr>
          <a:xfrm>
            <a:off x="500040" y="3090960"/>
            <a:ext cx="947160" cy="947160"/>
          </a:xfrm>
          <a:prstGeom prst="rect">
            <a:avLst/>
          </a:prstGeom>
          <a:ln>
            <a:noFill/>
          </a:ln>
        </p:spPr>
      </p:pic>
      <p:pic>
        <p:nvPicPr>
          <p:cNvPr id="4576" name="Picture 100"/>
          <p:cNvPicPr/>
          <p:nvPr/>
        </p:nvPicPr>
        <p:blipFill>
          <a:blip r:embed="rId12"/>
          <a:stretch/>
        </p:blipFill>
        <p:spPr>
          <a:xfrm>
            <a:off x="5943600" y="3252960"/>
            <a:ext cx="712080" cy="712080"/>
          </a:xfrm>
          <a:prstGeom prst="rect">
            <a:avLst/>
          </a:prstGeom>
          <a:ln>
            <a:noFill/>
          </a:ln>
        </p:spPr>
      </p:pic>
      <p:pic>
        <p:nvPicPr>
          <p:cNvPr id="4577" name="Picture 101"/>
          <p:cNvPicPr/>
          <p:nvPr/>
        </p:nvPicPr>
        <p:blipFill>
          <a:blip r:embed="rId13"/>
          <a:stretch/>
        </p:blipFill>
        <p:spPr>
          <a:xfrm>
            <a:off x="4153320" y="3200400"/>
            <a:ext cx="821520" cy="821520"/>
          </a:xfrm>
          <a:prstGeom prst="rect">
            <a:avLst/>
          </a:prstGeom>
          <a:ln>
            <a:noFill/>
          </a:ln>
        </p:spPr>
      </p:pic>
      <p:pic>
        <p:nvPicPr>
          <p:cNvPr id="4578" name="Picture 102"/>
          <p:cNvPicPr/>
          <p:nvPr/>
        </p:nvPicPr>
        <p:blipFill>
          <a:blip r:embed="rId14"/>
          <a:stretch/>
        </p:blipFill>
        <p:spPr>
          <a:xfrm>
            <a:off x="7664400" y="3079080"/>
            <a:ext cx="882360" cy="882360"/>
          </a:xfrm>
          <a:prstGeom prst="rect">
            <a:avLst/>
          </a:prstGeom>
          <a:ln>
            <a:noFill/>
          </a:ln>
        </p:spPr>
      </p:pic>
      <p:pic>
        <p:nvPicPr>
          <p:cNvPr id="4579" name="Picture 105"/>
          <p:cNvPicPr/>
          <p:nvPr/>
        </p:nvPicPr>
        <p:blipFill>
          <a:blip r:embed="rId15"/>
          <a:stretch/>
        </p:blipFill>
        <p:spPr>
          <a:xfrm>
            <a:off x="500040" y="4397040"/>
            <a:ext cx="956520" cy="956520"/>
          </a:xfrm>
          <a:prstGeom prst="rect">
            <a:avLst/>
          </a:prstGeom>
          <a:ln>
            <a:noFill/>
          </a:ln>
        </p:spPr>
      </p:pic>
      <p:pic>
        <p:nvPicPr>
          <p:cNvPr id="4580" name="Picture 106"/>
          <p:cNvPicPr/>
          <p:nvPr/>
        </p:nvPicPr>
        <p:blipFill>
          <a:blip r:embed="rId16"/>
          <a:stretch/>
        </p:blipFill>
        <p:spPr>
          <a:xfrm>
            <a:off x="4047120" y="4351680"/>
            <a:ext cx="1134000" cy="1134000"/>
          </a:xfrm>
          <a:prstGeom prst="rect">
            <a:avLst/>
          </a:prstGeom>
          <a:ln>
            <a:noFill/>
          </a:ln>
        </p:spPr>
      </p:pic>
      <p:pic>
        <p:nvPicPr>
          <p:cNvPr id="4581" name="Picture 109"/>
          <p:cNvPicPr/>
          <p:nvPr/>
        </p:nvPicPr>
        <p:blipFill>
          <a:blip r:embed="rId17"/>
          <a:stretch/>
        </p:blipFill>
        <p:spPr>
          <a:xfrm>
            <a:off x="5867280" y="4529520"/>
            <a:ext cx="831240" cy="831240"/>
          </a:xfrm>
          <a:prstGeom prst="rect">
            <a:avLst/>
          </a:prstGeom>
          <a:ln>
            <a:noFill/>
          </a:ln>
        </p:spPr>
      </p:pic>
      <p:pic>
        <p:nvPicPr>
          <p:cNvPr id="4582" name="Picture 110"/>
          <p:cNvPicPr/>
          <p:nvPr/>
        </p:nvPicPr>
        <p:blipFill>
          <a:blip r:embed="rId18"/>
          <a:stretch/>
        </p:blipFill>
        <p:spPr>
          <a:xfrm>
            <a:off x="2389327" y="5769000"/>
            <a:ext cx="896040" cy="896040"/>
          </a:xfrm>
          <a:prstGeom prst="rect">
            <a:avLst/>
          </a:prstGeom>
          <a:ln>
            <a:noFill/>
          </a:ln>
        </p:spPr>
      </p:pic>
      <p:pic>
        <p:nvPicPr>
          <p:cNvPr id="4583" name="Picture 113"/>
          <p:cNvPicPr/>
          <p:nvPr/>
        </p:nvPicPr>
        <p:blipFill>
          <a:blip r:embed="rId19"/>
          <a:stretch/>
        </p:blipFill>
        <p:spPr>
          <a:xfrm>
            <a:off x="4118131" y="5800362"/>
            <a:ext cx="873360" cy="873360"/>
          </a:xfrm>
          <a:prstGeom prst="rect">
            <a:avLst/>
          </a:prstGeom>
          <a:ln>
            <a:noFill/>
          </a:ln>
        </p:spPr>
      </p:pic>
      <p:pic>
        <p:nvPicPr>
          <p:cNvPr id="4584" name="Picture 115"/>
          <p:cNvPicPr/>
          <p:nvPr/>
        </p:nvPicPr>
        <p:blipFill>
          <a:blip r:embed="rId20"/>
          <a:stretch/>
        </p:blipFill>
        <p:spPr>
          <a:xfrm>
            <a:off x="7721640" y="4456440"/>
            <a:ext cx="801000" cy="801000"/>
          </a:xfrm>
          <a:prstGeom prst="rect">
            <a:avLst/>
          </a:prstGeom>
          <a:ln>
            <a:noFill/>
          </a:ln>
        </p:spPr>
      </p:pic>
      <p:sp>
        <p:nvSpPr>
          <p:cNvPr id="4585" name="CustomShape 44"/>
          <p:cNvSpPr/>
          <p:nvPr/>
        </p:nvSpPr>
        <p:spPr>
          <a:xfrm>
            <a:off x="5587254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зарядка</a:t>
            </a:r>
            <a:endParaRPr dirty="0"/>
          </a:p>
        </p:txBody>
      </p:sp>
      <p:pic>
        <p:nvPicPr>
          <p:cNvPr id="4586" name="Picture 103"/>
          <p:cNvPicPr/>
          <p:nvPr/>
        </p:nvPicPr>
        <p:blipFill>
          <a:blip r:embed="rId21"/>
          <a:stretch/>
        </p:blipFill>
        <p:spPr>
          <a:xfrm>
            <a:off x="5970294" y="5838480"/>
            <a:ext cx="823320" cy="823320"/>
          </a:xfrm>
          <a:prstGeom prst="rect">
            <a:avLst/>
          </a:prstGeom>
          <a:ln>
            <a:noFill/>
          </a:ln>
        </p:spPr>
      </p:pic>
      <p:sp>
        <p:nvSpPr>
          <p:cNvPr id="4587" name="CustomShape 45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39" y="223920"/>
            <a:ext cx="4195529" cy="1243800"/>
          </a:xfrm>
        </p:spPr>
        <p:txBody>
          <a:bodyPr/>
          <a:lstStyle/>
          <a:p>
            <a:r>
              <a:rPr lang="en-US"/>
              <a:t>Things that help</a:t>
            </a:r>
          </a:p>
        </p:txBody>
      </p:sp>
      <p:sp>
        <p:nvSpPr>
          <p:cNvPr id="71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2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3" name="Picture 69"/>
          <p:cNvPicPr/>
          <p:nvPr/>
        </p:nvPicPr>
        <p:blipFill>
          <a:blip r:embed="rId22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4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5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6" name="Picture 70"/>
          <p:cNvPicPr/>
          <p:nvPr/>
        </p:nvPicPr>
        <p:blipFill>
          <a:blip r:embed="rId23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7" name="CustomShape 20">
            <a:extLst>
              <a:ext uri="{FF2B5EF4-FFF2-40B4-BE49-F238E27FC236}">
                <a16:creationId xmlns:a16="http://schemas.microsoft.com/office/drawing/2014/main" id="{B982A5A7-BAA6-4CBD-9F74-C1C2C8CF3D39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8" name="Picture 69">
            <a:extLst>
              <a:ext uri="{FF2B5EF4-FFF2-40B4-BE49-F238E27FC236}">
                <a16:creationId xmlns:a16="http://schemas.microsoft.com/office/drawing/2014/main" id="{2BFFABC2-9DF5-47D5-BD83-5AD137411552}"/>
              </a:ext>
            </a:extLst>
          </p:cNvPr>
          <p:cNvPicPr/>
          <p:nvPr/>
        </p:nvPicPr>
        <p:blipFill>
          <a:blip r:embed="rId22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9" name="CustomShape 17">
            <a:extLst>
              <a:ext uri="{FF2B5EF4-FFF2-40B4-BE49-F238E27FC236}">
                <a16:creationId xmlns:a16="http://schemas.microsoft.com/office/drawing/2014/main" id="{170A8C1F-4F3F-4F95-97C1-5F08EBCE77DB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80" name="Picture 70">
            <a:extLst>
              <a:ext uri="{FF2B5EF4-FFF2-40B4-BE49-F238E27FC236}">
                <a16:creationId xmlns:a16="http://schemas.microsoft.com/office/drawing/2014/main" id="{A41E4B79-CA40-4483-9027-BDD5E8744CDE}"/>
              </a:ext>
            </a:extLst>
          </p:cNvPr>
          <p:cNvPicPr/>
          <p:nvPr/>
        </p:nvPicPr>
        <p:blipFill>
          <a:blip r:embed="rId23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81" name="CustomShape 26">
            <a:extLst>
              <a:ext uri="{FF2B5EF4-FFF2-40B4-BE49-F238E27FC236}">
                <a16:creationId xmlns:a16="http://schemas.microsoft.com/office/drawing/2014/main" id="{29753823-2202-4BEE-960A-3F79EDCF2F6E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82" name="CustomShape 44">
            <a:extLst>
              <a:ext uri="{FF2B5EF4-FFF2-40B4-BE49-F238E27FC236}">
                <a16:creationId xmlns:a16="http://schemas.microsoft.com/office/drawing/2014/main" id="{9F0FFDE3-CCB3-40CB-BF17-5B23A7A82219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8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89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90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91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92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93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94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95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96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97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98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99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00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01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02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03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04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05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10" name="CustomShape 23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мыло</a:t>
            </a:r>
            <a:endParaRPr dirty="0"/>
          </a:p>
        </p:txBody>
      </p:sp>
      <p:sp>
        <p:nvSpPr>
          <p:cNvPr id="4611" name="CustomShape 24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з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убная щетка</a:t>
            </a:r>
            <a:endParaRPr dirty="0"/>
          </a:p>
        </p:txBody>
      </p:sp>
      <p:sp>
        <p:nvSpPr>
          <p:cNvPr id="4612" name="CustomShape 25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з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убная паста</a:t>
            </a:r>
            <a:endParaRPr dirty="0"/>
          </a:p>
        </p:txBody>
      </p:sp>
      <p:sp>
        <p:nvSpPr>
          <p:cNvPr id="4613" name="CustomShape 26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пена для ванн</a:t>
            </a:r>
            <a:endParaRPr dirty="0"/>
          </a:p>
        </p:txBody>
      </p:sp>
      <p:sp>
        <p:nvSpPr>
          <p:cNvPr id="4614" name="CustomShape 27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дезодорант</a:t>
            </a:r>
            <a:endParaRPr dirty="0"/>
          </a:p>
        </p:txBody>
      </p:sp>
      <p:sp>
        <p:nvSpPr>
          <p:cNvPr id="4615" name="CustomShape 28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шампунь</a:t>
            </a:r>
            <a:endParaRPr dirty="0"/>
          </a:p>
        </p:txBody>
      </p:sp>
      <p:sp>
        <p:nvSpPr>
          <p:cNvPr id="4616" name="CustomShape 29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бритва</a:t>
            </a:r>
            <a:endParaRPr dirty="0"/>
          </a:p>
        </p:txBody>
      </p:sp>
      <p:sp>
        <p:nvSpPr>
          <p:cNvPr id="4617" name="CustomShape 30"/>
          <p:cNvSpPr/>
          <p:nvPr/>
        </p:nvSpPr>
        <p:spPr>
          <a:xfrm>
            <a:off x="556272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кондиционер</a:t>
            </a:r>
            <a:endParaRPr dirty="0"/>
          </a:p>
        </p:txBody>
      </p:sp>
      <p:sp>
        <p:nvSpPr>
          <p:cNvPr id="4618" name="CustomShape 31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п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ена для бритья</a:t>
            </a:r>
            <a:endParaRPr sz="1600" dirty="0"/>
          </a:p>
        </p:txBody>
      </p:sp>
      <p:sp>
        <p:nvSpPr>
          <p:cNvPr id="4619" name="CustomShape 32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лосьон</a:t>
            </a:r>
            <a:endParaRPr dirty="0"/>
          </a:p>
        </p:txBody>
      </p:sp>
      <p:sp>
        <p:nvSpPr>
          <p:cNvPr id="4620" name="CustomShape 33"/>
          <p:cNvSpPr/>
          <p:nvPr/>
        </p:nvSpPr>
        <p:spPr>
          <a:xfrm>
            <a:off x="734004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sp>
        <p:nvSpPr>
          <p:cNvPr id="4621" name="CustomShape 34"/>
          <p:cNvSpPr/>
          <p:nvPr/>
        </p:nvSpPr>
        <p:spPr>
          <a:xfrm>
            <a:off x="152280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4624" name="CustomShape 35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pic>
        <p:nvPicPr>
          <p:cNvPr id="4625" name="Picture 72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4626" name="CustomShape 36"/>
          <p:cNvSpPr/>
          <p:nvPr/>
        </p:nvSpPr>
        <p:spPr>
          <a:xfrm>
            <a:off x="7340040" y="55220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27" name="CustomShape 37"/>
          <p:cNvSpPr/>
          <p:nvPr/>
        </p:nvSpPr>
        <p:spPr>
          <a:xfrm>
            <a:off x="1522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28" name="CustomShape 38"/>
          <p:cNvSpPr/>
          <p:nvPr/>
        </p:nvSpPr>
        <p:spPr>
          <a:xfrm>
            <a:off x="152280" y="55220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фен</a:t>
            </a:r>
            <a:endParaRPr dirty="0"/>
          </a:p>
        </p:txBody>
      </p:sp>
      <p:sp>
        <p:nvSpPr>
          <p:cNvPr id="4629" name="CustomShape 39"/>
          <p:cNvSpPr/>
          <p:nvPr/>
        </p:nvSpPr>
        <p:spPr>
          <a:xfrm>
            <a:off x="198108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расческа</a:t>
            </a:r>
            <a:endParaRPr dirty="0"/>
          </a:p>
        </p:txBody>
      </p:sp>
      <p:sp>
        <p:nvSpPr>
          <p:cNvPr id="4630" name="CustomShape 40"/>
          <p:cNvSpPr/>
          <p:nvPr/>
        </p:nvSpPr>
        <p:spPr>
          <a:xfrm>
            <a:off x="198108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т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уалетные принадлежности</a:t>
            </a:r>
            <a:endParaRPr sz="1400" dirty="0"/>
          </a:p>
        </p:txBody>
      </p:sp>
      <p:sp>
        <p:nvSpPr>
          <p:cNvPr id="4631" name="CustomShape 41"/>
          <p:cNvSpPr/>
          <p:nvPr/>
        </p:nvSpPr>
        <p:spPr>
          <a:xfrm>
            <a:off x="3772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щетка</a:t>
            </a:r>
            <a:endParaRPr dirty="0"/>
          </a:p>
        </p:txBody>
      </p:sp>
      <p:sp>
        <p:nvSpPr>
          <p:cNvPr id="4632" name="CustomShape 42"/>
          <p:cNvSpPr/>
          <p:nvPr/>
        </p:nvSpPr>
        <p:spPr>
          <a:xfrm>
            <a:off x="7315200" y="28983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макияж</a:t>
            </a:r>
            <a:endParaRPr dirty="0"/>
          </a:p>
        </p:txBody>
      </p:sp>
      <p:sp>
        <p:nvSpPr>
          <p:cNvPr id="4633" name="CustomShape 43"/>
          <p:cNvSpPr/>
          <p:nvPr/>
        </p:nvSpPr>
        <p:spPr>
          <a:xfrm>
            <a:off x="5562720" y="5530446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л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ак для волос</a:t>
            </a:r>
            <a:endParaRPr dirty="0"/>
          </a:p>
        </p:txBody>
      </p:sp>
      <p:pic>
        <p:nvPicPr>
          <p:cNvPr id="4634" name="Picture 103"/>
          <p:cNvPicPr/>
          <p:nvPr/>
        </p:nvPicPr>
        <p:blipFill>
          <a:blip r:embed="rId4"/>
          <a:stretch/>
        </p:blipFill>
        <p:spPr>
          <a:xfrm>
            <a:off x="5943600" y="3124080"/>
            <a:ext cx="862920" cy="862920"/>
          </a:xfrm>
          <a:prstGeom prst="rect">
            <a:avLst/>
          </a:prstGeom>
          <a:ln>
            <a:noFill/>
          </a:ln>
        </p:spPr>
      </p:pic>
      <p:pic>
        <p:nvPicPr>
          <p:cNvPr id="4635" name="Picture 104"/>
          <p:cNvPicPr/>
          <p:nvPr/>
        </p:nvPicPr>
        <p:blipFill>
          <a:blip r:embed="rId5"/>
          <a:stretch/>
        </p:blipFill>
        <p:spPr>
          <a:xfrm>
            <a:off x="7706160" y="5769000"/>
            <a:ext cx="840600" cy="840600"/>
          </a:xfrm>
          <a:prstGeom prst="rect">
            <a:avLst/>
          </a:prstGeom>
          <a:ln>
            <a:noFill/>
          </a:ln>
        </p:spPr>
      </p:pic>
      <p:pic>
        <p:nvPicPr>
          <p:cNvPr id="4636" name="Picture 107"/>
          <p:cNvPicPr/>
          <p:nvPr/>
        </p:nvPicPr>
        <p:blipFill>
          <a:blip r:embed="rId6"/>
          <a:stretch/>
        </p:blipFill>
        <p:spPr>
          <a:xfrm>
            <a:off x="3935160" y="5630040"/>
            <a:ext cx="1221480" cy="1221480"/>
          </a:xfrm>
          <a:prstGeom prst="rect">
            <a:avLst/>
          </a:prstGeom>
          <a:ln>
            <a:noFill/>
          </a:ln>
        </p:spPr>
      </p:pic>
      <p:pic>
        <p:nvPicPr>
          <p:cNvPr id="4637" name="Picture 108"/>
          <p:cNvPicPr/>
          <p:nvPr/>
        </p:nvPicPr>
        <p:blipFill>
          <a:blip r:embed="rId7"/>
          <a:stretch/>
        </p:blipFill>
        <p:spPr>
          <a:xfrm>
            <a:off x="457200" y="5740920"/>
            <a:ext cx="916200" cy="916200"/>
          </a:xfrm>
          <a:prstGeom prst="rect">
            <a:avLst/>
          </a:prstGeom>
          <a:ln>
            <a:noFill/>
          </a:ln>
        </p:spPr>
      </p:pic>
      <p:pic>
        <p:nvPicPr>
          <p:cNvPr id="4638" name="Picture 118"/>
          <p:cNvPicPr/>
          <p:nvPr/>
        </p:nvPicPr>
        <p:blipFill>
          <a:blip r:embed="rId8"/>
          <a:stretch/>
        </p:blipFill>
        <p:spPr>
          <a:xfrm>
            <a:off x="4146480" y="3135516"/>
            <a:ext cx="850320" cy="850320"/>
          </a:xfrm>
          <a:prstGeom prst="rect">
            <a:avLst/>
          </a:prstGeom>
          <a:ln>
            <a:noFill/>
          </a:ln>
        </p:spPr>
      </p:pic>
      <p:pic>
        <p:nvPicPr>
          <p:cNvPr id="4639" name="Picture 119"/>
          <p:cNvPicPr/>
          <p:nvPr/>
        </p:nvPicPr>
        <p:blipFill>
          <a:blip r:embed="rId9"/>
          <a:stretch/>
        </p:blipFill>
        <p:spPr>
          <a:xfrm>
            <a:off x="5943600" y="4495680"/>
            <a:ext cx="862920" cy="862920"/>
          </a:xfrm>
          <a:prstGeom prst="rect">
            <a:avLst/>
          </a:prstGeom>
          <a:ln>
            <a:noFill/>
          </a:ln>
        </p:spPr>
      </p:pic>
      <p:pic>
        <p:nvPicPr>
          <p:cNvPr id="4640" name="Picture 120"/>
          <p:cNvPicPr/>
          <p:nvPr/>
        </p:nvPicPr>
        <p:blipFill>
          <a:blip r:embed="rId10"/>
          <a:stretch/>
        </p:blipFill>
        <p:spPr>
          <a:xfrm rot="17193000">
            <a:off x="5801040" y="1626120"/>
            <a:ext cx="1111320" cy="1111320"/>
          </a:xfrm>
          <a:prstGeom prst="rect">
            <a:avLst/>
          </a:prstGeom>
          <a:ln>
            <a:noFill/>
          </a:ln>
        </p:spPr>
      </p:pic>
      <p:pic>
        <p:nvPicPr>
          <p:cNvPr id="4641" name="Picture 121"/>
          <p:cNvPicPr/>
          <p:nvPr/>
        </p:nvPicPr>
        <p:blipFill>
          <a:blip r:embed="rId11"/>
          <a:stretch/>
        </p:blipFill>
        <p:spPr>
          <a:xfrm>
            <a:off x="7772400" y="1815480"/>
            <a:ext cx="774360" cy="774360"/>
          </a:xfrm>
          <a:prstGeom prst="rect">
            <a:avLst/>
          </a:prstGeom>
          <a:ln>
            <a:noFill/>
          </a:ln>
        </p:spPr>
      </p:pic>
      <p:pic>
        <p:nvPicPr>
          <p:cNvPr id="4642" name="Picture 122"/>
          <p:cNvPicPr/>
          <p:nvPr/>
        </p:nvPicPr>
        <p:blipFill>
          <a:blip r:embed="rId12"/>
          <a:stretch/>
        </p:blipFill>
        <p:spPr>
          <a:xfrm>
            <a:off x="491040" y="3121560"/>
            <a:ext cx="882360" cy="882360"/>
          </a:xfrm>
          <a:prstGeom prst="rect">
            <a:avLst/>
          </a:prstGeom>
          <a:ln>
            <a:noFill/>
          </a:ln>
        </p:spPr>
      </p:pic>
      <p:pic>
        <p:nvPicPr>
          <p:cNvPr id="4643" name="Picture 123"/>
          <p:cNvPicPr/>
          <p:nvPr/>
        </p:nvPicPr>
        <p:blipFill>
          <a:blip r:embed="rId13"/>
          <a:stretch/>
        </p:blipFill>
        <p:spPr>
          <a:xfrm>
            <a:off x="2362320" y="3167112"/>
            <a:ext cx="839880" cy="839880"/>
          </a:xfrm>
          <a:prstGeom prst="rect">
            <a:avLst/>
          </a:prstGeom>
          <a:ln>
            <a:noFill/>
          </a:ln>
        </p:spPr>
      </p:pic>
      <p:pic>
        <p:nvPicPr>
          <p:cNvPr id="4644" name="Picture 124"/>
          <p:cNvPicPr/>
          <p:nvPr/>
        </p:nvPicPr>
        <p:blipFill>
          <a:blip r:embed="rId14"/>
          <a:stretch/>
        </p:blipFill>
        <p:spPr>
          <a:xfrm>
            <a:off x="4187880" y="4467240"/>
            <a:ext cx="840600" cy="840600"/>
          </a:xfrm>
          <a:prstGeom prst="rect">
            <a:avLst/>
          </a:prstGeom>
          <a:ln>
            <a:noFill/>
          </a:ln>
        </p:spPr>
      </p:pic>
      <p:pic>
        <p:nvPicPr>
          <p:cNvPr id="4645" name="Picture 125"/>
          <p:cNvPicPr/>
          <p:nvPr/>
        </p:nvPicPr>
        <p:blipFill>
          <a:blip r:embed="rId15"/>
          <a:stretch/>
        </p:blipFill>
        <p:spPr>
          <a:xfrm>
            <a:off x="2373480" y="449568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4646" name="Picture 126"/>
          <p:cNvPicPr/>
          <p:nvPr/>
        </p:nvPicPr>
        <p:blipFill>
          <a:blip r:embed="rId16"/>
          <a:stretch/>
        </p:blipFill>
        <p:spPr>
          <a:xfrm>
            <a:off x="909720" y="4529520"/>
            <a:ext cx="715320" cy="715320"/>
          </a:xfrm>
          <a:prstGeom prst="rect">
            <a:avLst/>
          </a:prstGeom>
          <a:ln>
            <a:noFill/>
          </a:ln>
        </p:spPr>
      </p:pic>
      <p:pic>
        <p:nvPicPr>
          <p:cNvPr id="4647" name="Picture 127"/>
          <p:cNvPicPr/>
          <p:nvPr/>
        </p:nvPicPr>
        <p:blipFill>
          <a:blip r:embed="rId17"/>
          <a:stretch/>
        </p:blipFill>
        <p:spPr>
          <a:xfrm>
            <a:off x="206280" y="4509360"/>
            <a:ext cx="783360" cy="783360"/>
          </a:xfrm>
          <a:prstGeom prst="rect">
            <a:avLst/>
          </a:prstGeom>
          <a:ln>
            <a:noFill/>
          </a:ln>
        </p:spPr>
      </p:pic>
      <p:pic>
        <p:nvPicPr>
          <p:cNvPr id="4648" name="Picture 128"/>
          <p:cNvPicPr/>
          <p:nvPr/>
        </p:nvPicPr>
        <p:blipFill>
          <a:blip r:embed="rId9"/>
          <a:stretch/>
        </p:blipFill>
        <p:spPr>
          <a:xfrm>
            <a:off x="2815299" y="1950396"/>
            <a:ext cx="632520" cy="632520"/>
          </a:xfrm>
          <a:prstGeom prst="rect">
            <a:avLst/>
          </a:prstGeom>
          <a:ln>
            <a:noFill/>
          </a:ln>
        </p:spPr>
      </p:pic>
      <p:pic>
        <p:nvPicPr>
          <p:cNvPr id="4649" name="Picture 129"/>
          <p:cNvPicPr/>
          <p:nvPr/>
        </p:nvPicPr>
        <p:blipFill>
          <a:blip r:embed="rId11"/>
          <a:stretch/>
        </p:blipFill>
        <p:spPr>
          <a:xfrm>
            <a:off x="2057400" y="1850316"/>
            <a:ext cx="721440" cy="721440"/>
          </a:xfrm>
          <a:prstGeom prst="rect">
            <a:avLst/>
          </a:prstGeom>
          <a:ln>
            <a:noFill/>
          </a:ln>
        </p:spPr>
      </p:pic>
      <p:pic>
        <p:nvPicPr>
          <p:cNvPr id="4651" name="Picture 131"/>
          <p:cNvPicPr/>
          <p:nvPr/>
        </p:nvPicPr>
        <p:blipFill>
          <a:blip r:embed="rId18"/>
          <a:stretch/>
        </p:blipFill>
        <p:spPr>
          <a:xfrm>
            <a:off x="5943600" y="5791320"/>
            <a:ext cx="866160" cy="866160"/>
          </a:xfrm>
          <a:prstGeom prst="rect">
            <a:avLst/>
          </a:prstGeom>
          <a:ln>
            <a:noFill/>
          </a:ln>
        </p:spPr>
      </p:pic>
      <p:sp>
        <p:nvSpPr>
          <p:cNvPr id="4652" name="CustomShape 44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т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уалетная бумага</a:t>
            </a:r>
            <a:endParaRPr sz="1400" dirty="0"/>
          </a:p>
        </p:txBody>
      </p:sp>
      <p:pic>
        <p:nvPicPr>
          <p:cNvPr id="4653" name="Picture 133"/>
          <p:cNvPicPr/>
          <p:nvPr/>
        </p:nvPicPr>
        <p:blipFill>
          <a:blip r:embed="rId19"/>
          <a:stretch/>
        </p:blipFill>
        <p:spPr>
          <a:xfrm>
            <a:off x="4067280" y="1780560"/>
            <a:ext cx="929520" cy="929520"/>
          </a:xfrm>
          <a:prstGeom prst="rect">
            <a:avLst/>
          </a:prstGeom>
          <a:ln>
            <a:noFill/>
          </a:ln>
        </p:spPr>
      </p:pic>
      <p:pic>
        <p:nvPicPr>
          <p:cNvPr id="4654" name="Picture 134"/>
          <p:cNvPicPr/>
          <p:nvPr/>
        </p:nvPicPr>
        <p:blipFill>
          <a:blip r:embed="rId20"/>
          <a:stretch/>
        </p:blipFill>
        <p:spPr>
          <a:xfrm>
            <a:off x="2211660" y="5692500"/>
            <a:ext cx="1113840" cy="1113840"/>
          </a:xfrm>
          <a:prstGeom prst="rect">
            <a:avLst/>
          </a:prstGeom>
          <a:ln>
            <a:noFill/>
          </a:ln>
        </p:spPr>
      </p:pic>
      <p:sp>
        <p:nvSpPr>
          <p:cNvPr id="4655" name="CustomShape 45"/>
          <p:cNvSpPr/>
          <p:nvPr/>
        </p:nvSpPr>
        <p:spPr>
          <a:xfrm>
            <a:off x="7340040" y="55220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к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раска для волос</a:t>
            </a:r>
            <a:endParaRPr sz="1400" dirty="0"/>
          </a:p>
        </p:txBody>
      </p:sp>
      <p:pic>
        <p:nvPicPr>
          <p:cNvPr id="4656" name="Picture 136"/>
          <p:cNvPicPr/>
          <p:nvPr/>
        </p:nvPicPr>
        <p:blipFill>
          <a:blip r:embed="rId21"/>
          <a:stretch/>
        </p:blipFill>
        <p:spPr>
          <a:xfrm>
            <a:off x="7543800" y="3124080"/>
            <a:ext cx="979920" cy="979920"/>
          </a:xfrm>
          <a:prstGeom prst="rect">
            <a:avLst/>
          </a:prstGeom>
          <a:ln>
            <a:noFill/>
          </a:ln>
        </p:spPr>
      </p:pic>
      <p:pic>
        <p:nvPicPr>
          <p:cNvPr id="4658" name="Picture 138"/>
          <p:cNvPicPr/>
          <p:nvPr/>
        </p:nvPicPr>
        <p:blipFill>
          <a:blip r:embed="rId22"/>
          <a:stretch/>
        </p:blipFill>
        <p:spPr>
          <a:xfrm>
            <a:off x="8107126" y="4552380"/>
            <a:ext cx="715320" cy="715320"/>
          </a:xfrm>
          <a:prstGeom prst="rect">
            <a:avLst/>
          </a:prstGeom>
          <a:ln>
            <a:noFill/>
          </a:ln>
        </p:spPr>
      </p:pic>
      <p:pic>
        <p:nvPicPr>
          <p:cNvPr id="4659" name="Picture 139"/>
          <p:cNvPicPr/>
          <p:nvPr/>
        </p:nvPicPr>
        <p:blipFill>
          <a:blip r:embed="rId23"/>
          <a:stretch/>
        </p:blipFill>
        <p:spPr>
          <a:xfrm>
            <a:off x="7433100" y="4563000"/>
            <a:ext cx="681840" cy="681840"/>
          </a:xfrm>
          <a:prstGeom prst="rect">
            <a:avLst/>
          </a:prstGeom>
          <a:ln>
            <a:noFill/>
          </a:ln>
        </p:spPr>
      </p:pic>
      <p:sp>
        <p:nvSpPr>
          <p:cNvPr id="4660" name="CustomShape 46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с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анитарные принадлежности</a:t>
            </a:r>
            <a:endParaRPr sz="1400" dirty="0"/>
          </a:p>
        </p:txBody>
      </p:sp>
      <p:sp>
        <p:nvSpPr>
          <p:cNvPr id="4661" name="CustomShape 47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toiletries</a:t>
            </a:r>
          </a:p>
        </p:txBody>
      </p:sp>
      <p:sp>
        <p:nvSpPr>
          <p:cNvPr id="77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8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9" name="Picture 69"/>
          <p:cNvPicPr/>
          <p:nvPr/>
        </p:nvPicPr>
        <p:blipFill>
          <a:blip r:embed="rId24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0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1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82" name="Picture 70"/>
          <p:cNvPicPr/>
          <p:nvPr/>
        </p:nvPicPr>
        <p:blipFill>
          <a:blip r:embed="rId25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2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63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64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65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66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67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68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69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70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71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72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73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74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75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76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77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78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79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83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4685" name="CustomShape 24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мебель</a:t>
            </a:r>
            <a:endParaRPr dirty="0"/>
          </a:p>
        </p:txBody>
      </p:sp>
      <p:sp>
        <p:nvSpPr>
          <p:cNvPr id="4686" name="CustomShape 25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пуфик</a:t>
            </a:r>
            <a:endParaRPr dirty="0"/>
          </a:p>
        </p:txBody>
      </p:sp>
      <p:sp>
        <p:nvSpPr>
          <p:cNvPr id="4687" name="CustomShape 26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стол</a:t>
            </a:r>
            <a:endParaRPr dirty="0"/>
          </a:p>
        </p:txBody>
      </p:sp>
      <p:sp>
        <p:nvSpPr>
          <p:cNvPr id="4688" name="CustomShape 27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подушка</a:t>
            </a:r>
            <a:endParaRPr dirty="0"/>
          </a:p>
        </p:txBody>
      </p:sp>
      <p:sp>
        <p:nvSpPr>
          <p:cNvPr id="4689" name="CustomShape 28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гардероб</a:t>
            </a:r>
            <a:endParaRPr dirty="0"/>
          </a:p>
        </p:txBody>
      </p:sp>
      <p:sp>
        <p:nvSpPr>
          <p:cNvPr id="4690" name="CustomShape 29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туалет</a:t>
            </a:r>
            <a:endParaRPr dirty="0"/>
          </a:p>
        </p:txBody>
      </p:sp>
      <p:sp>
        <p:nvSpPr>
          <p:cNvPr id="4691" name="CustomShape 30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шкаф</a:t>
            </a:r>
            <a:endParaRPr dirty="0"/>
          </a:p>
        </p:txBody>
      </p:sp>
      <p:sp>
        <p:nvSpPr>
          <p:cNvPr id="4692" name="CustomShape 31"/>
          <p:cNvSpPr/>
          <p:nvPr/>
        </p:nvSpPr>
        <p:spPr>
          <a:xfrm>
            <a:off x="37720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телевизор</a:t>
            </a:r>
            <a:endParaRPr dirty="0"/>
          </a:p>
        </p:txBody>
      </p:sp>
      <p:sp>
        <p:nvSpPr>
          <p:cNvPr id="4693" name="CustomShape 32"/>
          <p:cNvSpPr/>
          <p:nvPr/>
        </p:nvSpPr>
        <p:spPr>
          <a:xfrm>
            <a:off x="556272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полка</a:t>
            </a:r>
            <a:endParaRPr dirty="0"/>
          </a:p>
        </p:txBody>
      </p:sp>
      <p:sp>
        <p:nvSpPr>
          <p:cNvPr id="4694" name="CustomShape 33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кровать</a:t>
            </a:r>
            <a:endParaRPr dirty="0"/>
          </a:p>
        </p:txBody>
      </p:sp>
      <p:sp>
        <p:nvSpPr>
          <p:cNvPr id="4695" name="CustomShape 34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раковина</a:t>
            </a:r>
            <a:endParaRPr dirty="0"/>
          </a:p>
        </p:txBody>
      </p:sp>
      <p:sp>
        <p:nvSpPr>
          <p:cNvPr id="4696" name="CustomShape 35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ящик</a:t>
            </a:r>
            <a:endParaRPr dirty="0"/>
          </a:p>
        </p:txBody>
      </p:sp>
      <p:sp>
        <p:nvSpPr>
          <p:cNvPr id="4697" name="CustomShape 36"/>
          <p:cNvSpPr/>
          <p:nvPr/>
        </p:nvSpPr>
        <p:spPr>
          <a:xfrm>
            <a:off x="734004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sp>
        <p:nvSpPr>
          <p:cNvPr id="4698" name="CustomShape 37"/>
          <p:cNvSpPr/>
          <p:nvPr/>
        </p:nvSpPr>
        <p:spPr>
          <a:xfrm>
            <a:off x="152280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4701" name="CustomShape 38"/>
          <p:cNvSpPr/>
          <p:nvPr/>
        </p:nvSpPr>
        <p:spPr>
          <a:xfrm>
            <a:off x="1522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02" name="CustomShape 39"/>
          <p:cNvSpPr/>
          <p:nvPr/>
        </p:nvSpPr>
        <p:spPr>
          <a:xfrm>
            <a:off x="734004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703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4704" name="CustomShape 40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диван</a:t>
            </a:r>
            <a:endParaRPr dirty="0"/>
          </a:p>
        </p:txBody>
      </p:sp>
      <p:sp>
        <p:nvSpPr>
          <p:cNvPr id="4705" name="CustomShape 41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картина</a:t>
            </a:r>
            <a:endParaRPr dirty="0"/>
          </a:p>
        </p:txBody>
      </p:sp>
      <p:sp>
        <p:nvSpPr>
          <p:cNvPr id="4706" name="CustomShape 42"/>
          <p:cNvSpPr/>
          <p:nvPr/>
        </p:nvSpPr>
        <p:spPr>
          <a:xfrm>
            <a:off x="1522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одеяло</a:t>
            </a:r>
            <a:endParaRPr dirty="0"/>
          </a:p>
        </p:txBody>
      </p:sp>
      <p:sp>
        <p:nvSpPr>
          <p:cNvPr id="4707" name="CustomShape 43"/>
          <p:cNvSpPr/>
          <p:nvPr/>
        </p:nvSpPr>
        <p:spPr>
          <a:xfrm>
            <a:off x="1981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ванна</a:t>
            </a:r>
            <a:endParaRPr dirty="0"/>
          </a:p>
        </p:txBody>
      </p:sp>
      <p:sp>
        <p:nvSpPr>
          <p:cNvPr id="4708" name="CustomShape 44"/>
          <p:cNvSpPr/>
          <p:nvPr/>
        </p:nvSpPr>
        <p:spPr>
          <a:xfrm>
            <a:off x="556272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стул</a:t>
            </a:r>
            <a:endParaRPr dirty="0"/>
          </a:p>
        </p:txBody>
      </p:sp>
      <p:sp>
        <p:nvSpPr>
          <p:cNvPr id="4709" name="CustomShape 45"/>
          <p:cNvSpPr/>
          <p:nvPr/>
        </p:nvSpPr>
        <p:spPr>
          <a:xfrm>
            <a:off x="734076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покрывало</a:t>
            </a:r>
            <a:endParaRPr dirty="0"/>
          </a:p>
        </p:txBody>
      </p:sp>
      <p:sp>
        <p:nvSpPr>
          <p:cNvPr id="4710" name="CustomShape 46"/>
          <p:cNvSpPr/>
          <p:nvPr/>
        </p:nvSpPr>
        <p:spPr>
          <a:xfrm>
            <a:off x="3772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лампа</a:t>
            </a:r>
            <a:endParaRPr dirty="0"/>
          </a:p>
        </p:txBody>
      </p:sp>
      <p:pic>
        <p:nvPicPr>
          <p:cNvPr id="4711" name="Picture 96"/>
          <p:cNvPicPr/>
          <p:nvPr/>
        </p:nvPicPr>
        <p:blipFill>
          <a:blip r:embed="rId4"/>
          <a:stretch/>
        </p:blipFill>
        <p:spPr>
          <a:xfrm>
            <a:off x="457200" y="5769000"/>
            <a:ext cx="1038960" cy="1038960"/>
          </a:xfrm>
          <a:prstGeom prst="rect">
            <a:avLst/>
          </a:prstGeom>
          <a:ln>
            <a:noFill/>
          </a:ln>
        </p:spPr>
      </p:pic>
      <p:pic>
        <p:nvPicPr>
          <p:cNvPr id="4712" name="Picture 98"/>
          <p:cNvPicPr/>
          <p:nvPr/>
        </p:nvPicPr>
        <p:blipFill>
          <a:blip r:embed="rId5"/>
          <a:stretch/>
        </p:blipFill>
        <p:spPr>
          <a:xfrm>
            <a:off x="4151160" y="5867280"/>
            <a:ext cx="769320" cy="769320"/>
          </a:xfrm>
          <a:prstGeom prst="rect">
            <a:avLst/>
          </a:prstGeom>
          <a:ln>
            <a:noFill/>
          </a:ln>
        </p:spPr>
      </p:pic>
      <p:pic>
        <p:nvPicPr>
          <p:cNvPr id="4713" name="Picture 99"/>
          <p:cNvPicPr/>
          <p:nvPr/>
        </p:nvPicPr>
        <p:blipFill>
          <a:blip r:embed="rId6"/>
          <a:stretch/>
        </p:blipFill>
        <p:spPr>
          <a:xfrm>
            <a:off x="6037200" y="5867280"/>
            <a:ext cx="820080" cy="820080"/>
          </a:xfrm>
          <a:prstGeom prst="rect">
            <a:avLst/>
          </a:prstGeom>
          <a:ln>
            <a:noFill/>
          </a:ln>
        </p:spPr>
      </p:pic>
      <p:pic>
        <p:nvPicPr>
          <p:cNvPr id="4714" name="Picture 100"/>
          <p:cNvPicPr/>
          <p:nvPr/>
        </p:nvPicPr>
        <p:blipFill>
          <a:blip r:embed="rId7"/>
          <a:stretch/>
        </p:blipFill>
        <p:spPr>
          <a:xfrm>
            <a:off x="7772400" y="4509360"/>
            <a:ext cx="844560" cy="844560"/>
          </a:xfrm>
          <a:prstGeom prst="rect">
            <a:avLst/>
          </a:prstGeom>
          <a:ln>
            <a:noFill/>
          </a:ln>
        </p:spPr>
      </p:pic>
      <p:pic>
        <p:nvPicPr>
          <p:cNvPr id="4715" name="Picture 101"/>
          <p:cNvPicPr/>
          <p:nvPr/>
        </p:nvPicPr>
        <p:blipFill>
          <a:blip r:embed="rId8"/>
          <a:stretch/>
        </p:blipFill>
        <p:spPr>
          <a:xfrm>
            <a:off x="5759640" y="4529520"/>
            <a:ext cx="1402560" cy="623160"/>
          </a:xfrm>
          <a:prstGeom prst="rect">
            <a:avLst/>
          </a:prstGeom>
          <a:ln>
            <a:noFill/>
          </a:ln>
        </p:spPr>
      </p:pic>
      <p:pic>
        <p:nvPicPr>
          <p:cNvPr id="4716" name="Picture 102"/>
          <p:cNvPicPr/>
          <p:nvPr/>
        </p:nvPicPr>
        <p:blipFill>
          <a:blip r:embed="rId9"/>
          <a:stretch/>
        </p:blipFill>
        <p:spPr>
          <a:xfrm>
            <a:off x="4209120" y="4466520"/>
            <a:ext cx="724680" cy="724680"/>
          </a:xfrm>
          <a:prstGeom prst="rect">
            <a:avLst/>
          </a:prstGeom>
          <a:ln>
            <a:noFill/>
          </a:ln>
        </p:spPr>
      </p:pic>
      <p:pic>
        <p:nvPicPr>
          <p:cNvPr id="4717" name="Picture 103"/>
          <p:cNvPicPr/>
          <p:nvPr/>
        </p:nvPicPr>
        <p:blipFill>
          <a:blip r:embed="rId10"/>
          <a:stretch/>
        </p:blipFill>
        <p:spPr>
          <a:xfrm>
            <a:off x="2286000" y="4419720"/>
            <a:ext cx="870840" cy="870840"/>
          </a:xfrm>
          <a:prstGeom prst="rect">
            <a:avLst/>
          </a:prstGeom>
          <a:ln>
            <a:noFill/>
          </a:ln>
        </p:spPr>
      </p:pic>
      <p:pic>
        <p:nvPicPr>
          <p:cNvPr id="4718" name="Picture 112"/>
          <p:cNvPicPr/>
          <p:nvPr/>
        </p:nvPicPr>
        <p:blipFill>
          <a:blip r:embed="rId11"/>
          <a:srcRect r="1523" b="41875"/>
          <a:stretch/>
        </p:blipFill>
        <p:spPr>
          <a:xfrm>
            <a:off x="3962520" y="3144240"/>
            <a:ext cx="1256760" cy="741240"/>
          </a:xfrm>
          <a:prstGeom prst="rect">
            <a:avLst/>
          </a:prstGeom>
          <a:ln>
            <a:noFill/>
          </a:ln>
        </p:spPr>
      </p:pic>
      <p:pic>
        <p:nvPicPr>
          <p:cNvPr id="4719" name="Picture 113"/>
          <p:cNvPicPr/>
          <p:nvPr/>
        </p:nvPicPr>
        <p:blipFill>
          <a:blip r:embed="rId12"/>
          <a:stretch/>
        </p:blipFill>
        <p:spPr>
          <a:xfrm>
            <a:off x="533520" y="4572000"/>
            <a:ext cx="761400" cy="761400"/>
          </a:xfrm>
          <a:prstGeom prst="rect">
            <a:avLst/>
          </a:prstGeom>
          <a:ln>
            <a:noFill/>
          </a:ln>
        </p:spPr>
      </p:pic>
      <p:pic>
        <p:nvPicPr>
          <p:cNvPr id="4720" name="Picture 114"/>
          <p:cNvPicPr/>
          <p:nvPr/>
        </p:nvPicPr>
        <p:blipFill>
          <a:blip r:embed="rId13"/>
          <a:stretch/>
        </p:blipFill>
        <p:spPr>
          <a:xfrm>
            <a:off x="533520" y="3144240"/>
            <a:ext cx="865440" cy="865440"/>
          </a:xfrm>
          <a:prstGeom prst="rect">
            <a:avLst/>
          </a:prstGeom>
          <a:ln>
            <a:noFill/>
          </a:ln>
        </p:spPr>
      </p:pic>
      <p:pic>
        <p:nvPicPr>
          <p:cNvPr id="4721" name="Picture 115"/>
          <p:cNvPicPr/>
          <p:nvPr/>
        </p:nvPicPr>
        <p:blipFill>
          <a:blip r:embed="rId14"/>
          <a:stretch/>
        </p:blipFill>
        <p:spPr>
          <a:xfrm>
            <a:off x="2330280" y="3124080"/>
            <a:ext cx="885600" cy="885600"/>
          </a:xfrm>
          <a:prstGeom prst="rect">
            <a:avLst/>
          </a:prstGeom>
          <a:ln>
            <a:noFill/>
          </a:ln>
        </p:spPr>
      </p:pic>
      <p:pic>
        <p:nvPicPr>
          <p:cNvPr id="4722" name="Picture 116"/>
          <p:cNvPicPr/>
          <p:nvPr/>
        </p:nvPicPr>
        <p:blipFill>
          <a:blip r:embed="rId15"/>
          <a:stretch/>
        </p:blipFill>
        <p:spPr>
          <a:xfrm>
            <a:off x="2396160" y="1786320"/>
            <a:ext cx="879840" cy="879840"/>
          </a:xfrm>
          <a:prstGeom prst="rect">
            <a:avLst/>
          </a:prstGeom>
          <a:ln>
            <a:noFill/>
          </a:ln>
        </p:spPr>
      </p:pic>
      <p:pic>
        <p:nvPicPr>
          <p:cNvPr id="4723" name="Picture 117"/>
          <p:cNvPicPr/>
          <p:nvPr/>
        </p:nvPicPr>
        <p:blipFill>
          <a:blip r:embed="rId16"/>
          <a:stretch/>
        </p:blipFill>
        <p:spPr>
          <a:xfrm>
            <a:off x="5969160" y="177804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4724" name="Picture 118"/>
          <p:cNvPicPr/>
          <p:nvPr/>
        </p:nvPicPr>
        <p:blipFill>
          <a:blip r:embed="rId17"/>
          <a:stretch/>
        </p:blipFill>
        <p:spPr>
          <a:xfrm>
            <a:off x="7620120" y="3048120"/>
            <a:ext cx="1015200" cy="1015200"/>
          </a:xfrm>
          <a:prstGeom prst="rect">
            <a:avLst/>
          </a:prstGeom>
          <a:ln>
            <a:noFill/>
          </a:ln>
        </p:spPr>
      </p:pic>
      <p:pic>
        <p:nvPicPr>
          <p:cNvPr id="4725" name="Picture 66"/>
          <p:cNvPicPr/>
          <p:nvPr/>
        </p:nvPicPr>
        <p:blipFill>
          <a:blip r:embed="rId18"/>
          <a:stretch/>
        </p:blipFill>
        <p:spPr>
          <a:xfrm>
            <a:off x="7772400" y="5790240"/>
            <a:ext cx="790560" cy="790560"/>
          </a:xfrm>
          <a:prstGeom prst="rect">
            <a:avLst/>
          </a:prstGeom>
          <a:ln>
            <a:noFill/>
          </a:ln>
        </p:spPr>
      </p:pic>
      <p:pic>
        <p:nvPicPr>
          <p:cNvPr id="4726" name="Picture 90"/>
          <p:cNvPicPr/>
          <p:nvPr/>
        </p:nvPicPr>
        <p:blipFill>
          <a:blip r:embed="rId19"/>
          <a:stretch/>
        </p:blipFill>
        <p:spPr>
          <a:xfrm>
            <a:off x="7439760" y="1909800"/>
            <a:ext cx="936720" cy="936720"/>
          </a:xfrm>
          <a:prstGeom prst="rect">
            <a:avLst/>
          </a:prstGeom>
          <a:ln>
            <a:noFill/>
          </a:ln>
        </p:spPr>
      </p:pic>
      <p:pic>
        <p:nvPicPr>
          <p:cNvPr id="4728" name="Picture 72"/>
          <p:cNvPicPr/>
          <p:nvPr/>
        </p:nvPicPr>
        <p:blipFill>
          <a:blip r:embed="rId20"/>
          <a:stretch/>
        </p:blipFill>
        <p:spPr>
          <a:xfrm>
            <a:off x="4187880" y="1822320"/>
            <a:ext cx="767520" cy="767520"/>
          </a:xfrm>
          <a:prstGeom prst="rect">
            <a:avLst/>
          </a:prstGeom>
          <a:ln>
            <a:noFill/>
          </a:ln>
        </p:spPr>
      </p:pic>
      <p:pic>
        <p:nvPicPr>
          <p:cNvPr id="4729" name="Picture 104"/>
          <p:cNvPicPr/>
          <p:nvPr/>
        </p:nvPicPr>
        <p:blipFill>
          <a:blip r:embed="rId21"/>
          <a:stretch/>
        </p:blipFill>
        <p:spPr>
          <a:xfrm>
            <a:off x="2226240" y="5696532"/>
            <a:ext cx="1054800" cy="1054800"/>
          </a:xfrm>
          <a:prstGeom prst="rect">
            <a:avLst/>
          </a:prstGeom>
          <a:ln>
            <a:noFill/>
          </a:ln>
        </p:spPr>
      </p:pic>
      <p:pic>
        <p:nvPicPr>
          <p:cNvPr id="4730" name="Picture 106"/>
          <p:cNvPicPr/>
          <p:nvPr/>
        </p:nvPicPr>
        <p:blipFill>
          <a:blip r:embed="rId22"/>
          <a:stretch/>
        </p:blipFill>
        <p:spPr>
          <a:xfrm>
            <a:off x="5969160" y="3144240"/>
            <a:ext cx="872280" cy="872280"/>
          </a:xfrm>
          <a:prstGeom prst="rect">
            <a:avLst/>
          </a:prstGeom>
          <a:ln>
            <a:noFill/>
          </a:ln>
        </p:spPr>
      </p:pic>
      <p:sp>
        <p:nvSpPr>
          <p:cNvPr id="4731" name="CustomShape 48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furniture</a:t>
            </a:r>
          </a:p>
        </p:txBody>
      </p:sp>
      <p:sp>
        <p:nvSpPr>
          <p:cNvPr id="73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4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5" name="Picture 69"/>
          <p:cNvPicPr/>
          <p:nvPr/>
        </p:nvPicPr>
        <p:blipFill>
          <a:blip r:embed="rId23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6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7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8" name="Picture 70"/>
          <p:cNvPicPr/>
          <p:nvPr/>
        </p:nvPicPr>
        <p:blipFill>
          <a:blip r:embed="rId24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2" name="CustomShape 1">
            <a:hlinkClick r:id="rId2" action="ppaction://hlinksldjump"/>
          </p:cNvPr>
          <p:cNvSpPr/>
          <p:nvPr/>
        </p:nvSpPr>
        <p:spPr>
          <a:xfrm>
            <a:off x="734004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33" name="CustomShape 2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34" name="CustomShape 3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35" name="CustomShape 4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36" name="CustomShape 5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37" name="CustomShape 6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38" name="CustomShape 7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39" name="CustomShape 8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40" name="CustomShape 9"/>
          <p:cNvSpPr/>
          <p:nvPr/>
        </p:nvSpPr>
        <p:spPr>
          <a:xfrm>
            <a:off x="3788364" y="5533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41" name="CustomShape 10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42" name="CustomShape 11"/>
          <p:cNvSpPr/>
          <p:nvPr/>
        </p:nvSpPr>
        <p:spPr>
          <a:xfrm>
            <a:off x="5579364" y="5533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44" name="CustomShape 13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45" name="CustomShape 14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46" name="CustomShape 15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47" name="CustomShape 16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48" name="CustomShape 17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49" name="CustomShape 18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53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4755" name="CustomShape 24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офис</a:t>
            </a:r>
            <a:endParaRPr dirty="0"/>
          </a:p>
        </p:txBody>
      </p:sp>
      <p:sp>
        <p:nvSpPr>
          <p:cNvPr id="4756" name="CustomShape 25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стул</a:t>
            </a:r>
            <a:endParaRPr dirty="0"/>
          </a:p>
        </p:txBody>
      </p:sp>
      <p:sp>
        <p:nvSpPr>
          <p:cNvPr id="4757" name="CustomShape 26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тумбочка</a:t>
            </a:r>
            <a:endParaRPr dirty="0"/>
          </a:p>
        </p:txBody>
      </p:sp>
      <p:sp>
        <p:nvSpPr>
          <p:cNvPr id="4758" name="CustomShape 27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компьютер</a:t>
            </a:r>
            <a:endParaRPr dirty="0"/>
          </a:p>
        </p:txBody>
      </p:sp>
      <p:sp>
        <p:nvSpPr>
          <p:cNvPr id="4759" name="CustomShape 28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ксерокс</a:t>
            </a:r>
            <a:endParaRPr dirty="0"/>
          </a:p>
        </p:txBody>
      </p:sp>
      <p:sp>
        <p:nvSpPr>
          <p:cNvPr id="4760" name="CustomShape 29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стол</a:t>
            </a:r>
            <a:endParaRPr dirty="0"/>
          </a:p>
        </p:txBody>
      </p:sp>
      <p:sp>
        <p:nvSpPr>
          <p:cNvPr id="4761" name="CustomShape 30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ручка</a:t>
            </a:r>
            <a:endParaRPr dirty="0"/>
          </a:p>
        </p:txBody>
      </p:sp>
      <p:sp>
        <p:nvSpPr>
          <p:cNvPr id="4762" name="CustomShape 31"/>
          <p:cNvSpPr/>
          <p:nvPr/>
        </p:nvSpPr>
        <p:spPr>
          <a:xfrm>
            <a:off x="5562720" y="28195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папка</a:t>
            </a:r>
            <a:endParaRPr dirty="0"/>
          </a:p>
        </p:txBody>
      </p:sp>
      <p:sp>
        <p:nvSpPr>
          <p:cNvPr id="4763" name="CustomShape 32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факс</a:t>
            </a:r>
            <a:endParaRPr dirty="0"/>
          </a:p>
        </p:txBody>
      </p:sp>
      <p:sp>
        <p:nvSpPr>
          <p:cNvPr id="4764" name="CustomShape 33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карандаш</a:t>
            </a:r>
            <a:endParaRPr dirty="0"/>
          </a:p>
        </p:txBody>
      </p:sp>
      <p:sp>
        <p:nvSpPr>
          <p:cNvPr id="4765" name="CustomShape 34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бумага</a:t>
            </a:r>
            <a:endParaRPr dirty="0"/>
          </a:p>
        </p:txBody>
      </p:sp>
      <p:sp>
        <p:nvSpPr>
          <p:cNvPr id="4766" name="CustomShape 35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конверт</a:t>
            </a:r>
            <a:endParaRPr dirty="0"/>
          </a:p>
        </p:txBody>
      </p:sp>
      <p:sp>
        <p:nvSpPr>
          <p:cNvPr id="4768" name="CustomShape 37"/>
          <p:cNvSpPr/>
          <p:nvPr/>
        </p:nvSpPr>
        <p:spPr>
          <a:xfrm>
            <a:off x="1959564" y="5760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4771" name="CustomShape 38"/>
          <p:cNvSpPr/>
          <p:nvPr/>
        </p:nvSpPr>
        <p:spPr>
          <a:xfrm>
            <a:off x="1959564" y="5533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773" name="Picture 91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pic>
        <p:nvPicPr>
          <p:cNvPr id="4774" name="Picture 66"/>
          <p:cNvPicPr/>
          <p:nvPr/>
        </p:nvPicPr>
        <p:blipFill>
          <a:blip r:embed="rId5"/>
          <a:stretch/>
        </p:blipFill>
        <p:spPr>
          <a:xfrm>
            <a:off x="5996160" y="4434840"/>
            <a:ext cx="861120" cy="861120"/>
          </a:xfrm>
          <a:prstGeom prst="rect">
            <a:avLst/>
          </a:prstGeom>
          <a:ln>
            <a:noFill/>
          </a:ln>
        </p:spPr>
      </p:pic>
      <p:pic>
        <p:nvPicPr>
          <p:cNvPr id="4775" name="Picture 72"/>
          <p:cNvPicPr/>
          <p:nvPr/>
        </p:nvPicPr>
        <p:blipFill>
          <a:blip r:embed="rId6"/>
          <a:stretch/>
        </p:blipFill>
        <p:spPr>
          <a:xfrm>
            <a:off x="8001000" y="4523760"/>
            <a:ext cx="761400" cy="761400"/>
          </a:xfrm>
          <a:prstGeom prst="rect">
            <a:avLst/>
          </a:prstGeom>
          <a:ln>
            <a:noFill/>
          </a:ln>
        </p:spPr>
      </p:pic>
      <p:pic>
        <p:nvPicPr>
          <p:cNvPr id="4776" name="Picture 90"/>
          <p:cNvPicPr/>
          <p:nvPr/>
        </p:nvPicPr>
        <p:blipFill>
          <a:blip r:embed="rId7"/>
          <a:stretch/>
        </p:blipFill>
        <p:spPr>
          <a:xfrm>
            <a:off x="7465320" y="4572000"/>
            <a:ext cx="687240" cy="687240"/>
          </a:xfrm>
          <a:prstGeom prst="rect">
            <a:avLst/>
          </a:prstGeom>
          <a:ln>
            <a:noFill/>
          </a:ln>
        </p:spPr>
      </p:pic>
      <p:pic>
        <p:nvPicPr>
          <p:cNvPr id="4777" name="Picture 104"/>
          <p:cNvPicPr/>
          <p:nvPr/>
        </p:nvPicPr>
        <p:blipFill>
          <a:blip r:embed="rId8"/>
          <a:stretch/>
        </p:blipFill>
        <p:spPr>
          <a:xfrm rot="3369000">
            <a:off x="2415324" y="5843520"/>
            <a:ext cx="777240" cy="777240"/>
          </a:xfrm>
          <a:prstGeom prst="rect">
            <a:avLst/>
          </a:prstGeom>
          <a:ln>
            <a:noFill/>
          </a:ln>
        </p:spPr>
      </p:pic>
      <p:pic>
        <p:nvPicPr>
          <p:cNvPr id="4778" name="Picture 105"/>
          <p:cNvPicPr/>
          <p:nvPr/>
        </p:nvPicPr>
        <p:blipFill>
          <a:blip r:embed="rId9"/>
          <a:stretch/>
        </p:blipFill>
        <p:spPr>
          <a:xfrm>
            <a:off x="2438280" y="3249720"/>
            <a:ext cx="727560" cy="727560"/>
          </a:xfrm>
          <a:prstGeom prst="rect">
            <a:avLst/>
          </a:prstGeom>
          <a:ln>
            <a:noFill/>
          </a:ln>
        </p:spPr>
      </p:pic>
      <p:sp>
        <p:nvSpPr>
          <p:cNvPr id="4779" name="CustomShape 40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ножницы</a:t>
            </a:r>
            <a:endParaRPr dirty="0"/>
          </a:p>
        </p:txBody>
      </p:sp>
      <p:pic>
        <p:nvPicPr>
          <p:cNvPr id="4780" name="Picture 109"/>
          <p:cNvPicPr/>
          <p:nvPr/>
        </p:nvPicPr>
        <p:blipFill>
          <a:blip r:embed="rId10"/>
          <a:stretch/>
        </p:blipFill>
        <p:spPr>
          <a:xfrm>
            <a:off x="4099320" y="4404240"/>
            <a:ext cx="1005120" cy="1005120"/>
          </a:xfrm>
          <a:prstGeom prst="rect">
            <a:avLst/>
          </a:prstGeom>
          <a:ln>
            <a:noFill/>
          </a:ln>
        </p:spPr>
      </p:pic>
      <p:pic>
        <p:nvPicPr>
          <p:cNvPr id="4781" name="Picture 110"/>
          <p:cNvPicPr/>
          <p:nvPr/>
        </p:nvPicPr>
        <p:blipFill>
          <a:blip r:embed="rId11"/>
          <a:stretch/>
        </p:blipFill>
        <p:spPr>
          <a:xfrm rot="5400000">
            <a:off x="437768" y="4284000"/>
            <a:ext cx="1001160" cy="1001160"/>
          </a:xfrm>
          <a:prstGeom prst="rect">
            <a:avLst/>
          </a:prstGeom>
          <a:ln>
            <a:noFill/>
          </a:ln>
        </p:spPr>
      </p:pic>
      <p:pic>
        <p:nvPicPr>
          <p:cNvPr id="4782" name="Picture 111"/>
          <p:cNvPicPr/>
          <p:nvPr/>
        </p:nvPicPr>
        <p:blipFill>
          <a:blip r:embed="rId12"/>
          <a:stretch/>
        </p:blipFill>
        <p:spPr>
          <a:xfrm rot="18706200">
            <a:off x="2446560" y="4445280"/>
            <a:ext cx="782280" cy="782280"/>
          </a:xfrm>
          <a:prstGeom prst="rect">
            <a:avLst/>
          </a:prstGeom>
          <a:ln>
            <a:noFill/>
          </a:ln>
        </p:spPr>
      </p:pic>
      <p:sp>
        <p:nvSpPr>
          <p:cNvPr id="4783" name="CustomShape 41"/>
          <p:cNvSpPr/>
          <p:nvPr/>
        </p:nvSpPr>
        <p:spPr>
          <a:xfrm>
            <a:off x="1981080" y="2890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корзина</a:t>
            </a:r>
            <a:endParaRPr dirty="0"/>
          </a:p>
        </p:txBody>
      </p:sp>
      <p:sp>
        <p:nvSpPr>
          <p:cNvPr id="4784" name="CustomShape 42"/>
          <p:cNvSpPr/>
          <p:nvPr/>
        </p:nvSpPr>
        <p:spPr>
          <a:xfrm>
            <a:off x="1959564" y="5524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скрепка</a:t>
            </a:r>
            <a:endParaRPr dirty="0"/>
          </a:p>
        </p:txBody>
      </p:sp>
      <p:pic>
        <p:nvPicPr>
          <p:cNvPr id="4785" name="Picture 115"/>
          <p:cNvPicPr/>
          <p:nvPr/>
        </p:nvPicPr>
        <p:blipFill>
          <a:blip r:embed="rId13"/>
          <a:stretch/>
        </p:blipFill>
        <p:spPr>
          <a:xfrm>
            <a:off x="601920" y="3192480"/>
            <a:ext cx="768960" cy="768960"/>
          </a:xfrm>
          <a:prstGeom prst="rect">
            <a:avLst/>
          </a:prstGeom>
          <a:ln>
            <a:noFill/>
          </a:ln>
        </p:spPr>
      </p:pic>
      <p:pic>
        <p:nvPicPr>
          <p:cNvPr id="4786" name="Picture 116"/>
          <p:cNvPicPr/>
          <p:nvPr/>
        </p:nvPicPr>
        <p:blipFill>
          <a:blip r:embed="rId14"/>
          <a:stretch/>
        </p:blipFill>
        <p:spPr>
          <a:xfrm>
            <a:off x="4194000" y="1841400"/>
            <a:ext cx="754920" cy="754920"/>
          </a:xfrm>
          <a:prstGeom prst="rect">
            <a:avLst/>
          </a:prstGeom>
          <a:ln>
            <a:noFill/>
          </a:ln>
        </p:spPr>
      </p:pic>
      <p:pic>
        <p:nvPicPr>
          <p:cNvPr id="4787" name="Picture 117"/>
          <p:cNvPicPr/>
          <p:nvPr/>
        </p:nvPicPr>
        <p:blipFill>
          <a:blip r:embed="rId15"/>
          <a:stretch/>
        </p:blipFill>
        <p:spPr>
          <a:xfrm>
            <a:off x="2362320" y="1749960"/>
            <a:ext cx="859680" cy="859680"/>
          </a:xfrm>
          <a:prstGeom prst="rect">
            <a:avLst/>
          </a:prstGeom>
          <a:ln>
            <a:noFill/>
          </a:ln>
        </p:spPr>
      </p:pic>
      <p:pic>
        <p:nvPicPr>
          <p:cNvPr id="4788" name="Picture 118"/>
          <p:cNvPicPr/>
          <p:nvPr/>
        </p:nvPicPr>
        <p:blipFill>
          <a:blip r:embed="rId16"/>
          <a:stretch/>
        </p:blipFill>
        <p:spPr>
          <a:xfrm>
            <a:off x="6026040" y="1835280"/>
            <a:ext cx="754920" cy="754920"/>
          </a:xfrm>
          <a:prstGeom prst="rect">
            <a:avLst/>
          </a:prstGeom>
          <a:ln>
            <a:noFill/>
          </a:ln>
        </p:spPr>
      </p:pic>
      <p:pic>
        <p:nvPicPr>
          <p:cNvPr id="4789" name="Picture 119"/>
          <p:cNvPicPr/>
          <p:nvPr/>
        </p:nvPicPr>
        <p:blipFill>
          <a:blip r:embed="rId17"/>
          <a:stretch/>
        </p:blipFill>
        <p:spPr>
          <a:xfrm>
            <a:off x="7736040" y="1835280"/>
            <a:ext cx="811080" cy="811080"/>
          </a:xfrm>
          <a:prstGeom prst="rect">
            <a:avLst/>
          </a:prstGeom>
          <a:ln>
            <a:noFill/>
          </a:ln>
        </p:spPr>
      </p:pic>
      <p:pic>
        <p:nvPicPr>
          <p:cNvPr id="4790" name="Picture 120"/>
          <p:cNvPicPr/>
          <p:nvPr/>
        </p:nvPicPr>
        <p:blipFill>
          <a:blip r:embed="rId18"/>
          <a:stretch/>
        </p:blipFill>
        <p:spPr>
          <a:xfrm>
            <a:off x="7635240" y="3048120"/>
            <a:ext cx="974520" cy="974520"/>
          </a:xfrm>
          <a:prstGeom prst="rect">
            <a:avLst/>
          </a:prstGeom>
          <a:ln>
            <a:noFill/>
          </a:ln>
        </p:spPr>
      </p:pic>
      <p:pic>
        <p:nvPicPr>
          <p:cNvPr id="4791" name="Picture 121"/>
          <p:cNvPicPr/>
          <p:nvPr/>
        </p:nvPicPr>
        <p:blipFill>
          <a:blip r:embed="rId19"/>
          <a:stretch/>
        </p:blipFill>
        <p:spPr>
          <a:xfrm>
            <a:off x="4082400" y="3059280"/>
            <a:ext cx="978840" cy="978840"/>
          </a:xfrm>
          <a:prstGeom prst="rect">
            <a:avLst/>
          </a:prstGeom>
          <a:ln>
            <a:noFill/>
          </a:ln>
        </p:spPr>
      </p:pic>
      <p:pic>
        <p:nvPicPr>
          <p:cNvPr id="4792" name="Picture 122"/>
          <p:cNvPicPr/>
          <p:nvPr/>
        </p:nvPicPr>
        <p:blipFill>
          <a:blip r:embed="rId20"/>
          <a:stretch/>
        </p:blipFill>
        <p:spPr>
          <a:xfrm>
            <a:off x="6073920" y="3249720"/>
            <a:ext cx="783360" cy="783360"/>
          </a:xfrm>
          <a:prstGeom prst="rect">
            <a:avLst/>
          </a:prstGeom>
          <a:ln>
            <a:noFill/>
          </a:ln>
        </p:spPr>
      </p:pic>
      <p:pic>
        <p:nvPicPr>
          <p:cNvPr id="4793" name="Picture 63"/>
          <p:cNvPicPr/>
          <p:nvPr/>
        </p:nvPicPr>
        <p:blipFill>
          <a:blip r:embed="rId21"/>
          <a:stretch/>
        </p:blipFill>
        <p:spPr>
          <a:xfrm>
            <a:off x="4169604" y="5862600"/>
            <a:ext cx="858240" cy="858240"/>
          </a:xfrm>
          <a:prstGeom prst="rect">
            <a:avLst/>
          </a:prstGeom>
          <a:ln>
            <a:noFill/>
          </a:ln>
        </p:spPr>
      </p:pic>
      <p:sp>
        <p:nvSpPr>
          <p:cNvPr id="4794" name="CustomShape 43"/>
          <p:cNvSpPr/>
          <p:nvPr/>
        </p:nvSpPr>
        <p:spPr>
          <a:xfrm>
            <a:off x="3788364" y="5533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этикетка</a:t>
            </a:r>
            <a:endParaRPr dirty="0"/>
          </a:p>
        </p:txBody>
      </p:sp>
      <p:sp>
        <p:nvSpPr>
          <p:cNvPr id="4795" name="CustomShape 44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things</a:t>
            </a:r>
          </a:p>
        </p:txBody>
      </p:sp>
      <p:sp>
        <p:nvSpPr>
          <p:cNvPr id="66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8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9" name="Picture 69"/>
          <p:cNvPicPr/>
          <p:nvPr/>
        </p:nvPicPr>
        <p:blipFill>
          <a:blip r:embed="rId22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0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1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2" name="Picture 70"/>
          <p:cNvPicPr/>
          <p:nvPr/>
        </p:nvPicPr>
        <p:blipFill>
          <a:blip r:embed="rId23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3" name="CustomShape 20">
            <a:extLst>
              <a:ext uri="{FF2B5EF4-FFF2-40B4-BE49-F238E27FC236}">
                <a16:creationId xmlns:a16="http://schemas.microsoft.com/office/drawing/2014/main" id="{9DE29AFB-221C-47C0-8BCB-0443F8061186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4" name="Picture 69">
            <a:extLst>
              <a:ext uri="{FF2B5EF4-FFF2-40B4-BE49-F238E27FC236}">
                <a16:creationId xmlns:a16="http://schemas.microsoft.com/office/drawing/2014/main" id="{5C94AFA8-6192-4502-A016-202A21F6248A}"/>
              </a:ext>
            </a:extLst>
          </p:cNvPr>
          <p:cNvPicPr/>
          <p:nvPr/>
        </p:nvPicPr>
        <p:blipFill>
          <a:blip r:embed="rId22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5" name="CustomShape 17">
            <a:extLst>
              <a:ext uri="{FF2B5EF4-FFF2-40B4-BE49-F238E27FC236}">
                <a16:creationId xmlns:a16="http://schemas.microsoft.com/office/drawing/2014/main" id="{5AFC39F9-8058-4D8E-AD34-E1427FFEAC87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6" name="Picture 70">
            <a:extLst>
              <a:ext uri="{FF2B5EF4-FFF2-40B4-BE49-F238E27FC236}">
                <a16:creationId xmlns:a16="http://schemas.microsoft.com/office/drawing/2014/main" id="{11F34FCC-41BD-41BA-A0A8-B9E0973BEF63}"/>
              </a:ext>
            </a:extLst>
          </p:cNvPr>
          <p:cNvPicPr/>
          <p:nvPr/>
        </p:nvPicPr>
        <p:blipFill>
          <a:blip r:embed="rId23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7" name="CustomShape 26">
            <a:extLst>
              <a:ext uri="{FF2B5EF4-FFF2-40B4-BE49-F238E27FC236}">
                <a16:creationId xmlns:a16="http://schemas.microsoft.com/office/drawing/2014/main" id="{B10404B9-A2E2-4F5E-BA5B-8F911B25D5A8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8" name="CustomShape 44">
            <a:extLst>
              <a:ext uri="{FF2B5EF4-FFF2-40B4-BE49-F238E27FC236}">
                <a16:creationId xmlns:a16="http://schemas.microsoft.com/office/drawing/2014/main" id="{CF00AA96-3C1D-44B2-A57F-C5ECAAF14D73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6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97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98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99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00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01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02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03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04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05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06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07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08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09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10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11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12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13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17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4819" name="CustomShape 24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сад</a:t>
            </a:r>
            <a:endParaRPr dirty="0"/>
          </a:p>
        </p:txBody>
      </p:sp>
      <p:sp>
        <p:nvSpPr>
          <p:cNvPr id="4820" name="CustomShape 25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цветок</a:t>
            </a:r>
            <a:endParaRPr dirty="0"/>
          </a:p>
        </p:txBody>
      </p:sp>
      <p:sp>
        <p:nvSpPr>
          <p:cNvPr id="4821" name="CustomShape 26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трава</a:t>
            </a:r>
            <a:endParaRPr dirty="0"/>
          </a:p>
        </p:txBody>
      </p:sp>
      <p:sp>
        <p:nvSpPr>
          <p:cNvPr id="4822" name="CustomShape 27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бутон</a:t>
            </a:r>
            <a:endParaRPr dirty="0"/>
          </a:p>
        </p:txBody>
      </p:sp>
      <p:sp>
        <p:nvSpPr>
          <p:cNvPr id="4823" name="CustomShape 28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газонокосилка</a:t>
            </a:r>
            <a:endParaRPr sz="1600" dirty="0"/>
          </a:p>
        </p:txBody>
      </p:sp>
      <p:sp>
        <p:nvSpPr>
          <p:cNvPr id="4824" name="CustomShape 29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листья</a:t>
            </a:r>
            <a:endParaRPr dirty="0"/>
          </a:p>
        </p:txBody>
      </p:sp>
      <p:sp>
        <p:nvSpPr>
          <p:cNvPr id="4825" name="CustomShape 30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шланг</a:t>
            </a:r>
            <a:endParaRPr dirty="0"/>
          </a:p>
        </p:txBody>
      </p:sp>
      <p:sp>
        <p:nvSpPr>
          <p:cNvPr id="4826" name="CustomShape 31"/>
          <p:cNvSpPr/>
          <p:nvPr/>
        </p:nvSpPr>
        <p:spPr>
          <a:xfrm>
            <a:off x="37720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лепесток</a:t>
            </a:r>
            <a:endParaRPr dirty="0"/>
          </a:p>
        </p:txBody>
      </p:sp>
      <p:sp>
        <p:nvSpPr>
          <p:cNvPr id="4827" name="CustomShape 32"/>
          <p:cNvSpPr/>
          <p:nvPr/>
        </p:nvSpPr>
        <p:spPr>
          <a:xfrm>
            <a:off x="556272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ветка</a:t>
            </a:r>
            <a:endParaRPr dirty="0"/>
          </a:p>
        </p:txBody>
      </p:sp>
      <p:sp>
        <p:nvSpPr>
          <p:cNvPr id="4828" name="CustomShape 33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дерево</a:t>
            </a:r>
            <a:endParaRPr dirty="0"/>
          </a:p>
        </p:txBody>
      </p:sp>
      <p:sp>
        <p:nvSpPr>
          <p:cNvPr id="4829" name="CustomShape 34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семена</a:t>
            </a:r>
            <a:endParaRPr dirty="0"/>
          </a:p>
        </p:txBody>
      </p:sp>
      <p:sp>
        <p:nvSpPr>
          <p:cNvPr id="4830" name="CustomShape 35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с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адовые ножницы</a:t>
            </a:r>
            <a:endParaRPr sz="1400" dirty="0"/>
          </a:p>
        </p:txBody>
      </p:sp>
      <p:sp>
        <p:nvSpPr>
          <p:cNvPr id="4831" name="CustomShape 36"/>
          <p:cNvSpPr/>
          <p:nvPr/>
        </p:nvSpPr>
        <p:spPr>
          <a:xfrm>
            <a:off x="734004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sp>
        <p:nvSpPr>
          <p:cNvPr id="4832" name="CustomShape 37"/>
          <p:cNvSpPr/>
          <p:nvPr/>
        </p:nvSpPr>
        <p:spPr>
          <a:xfrm>
            <a:off x="152280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4835" name="CustomShape 38"/>
          <p:cNvSpPr/>
          <p:nvPr/>
        </p:nvSpPr>
        <p:spPr>
          <a:xfrm>
            <a:off x="1522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36" name="CustomShape 39"/>
          <p:cNvSpPr/>
          <p:nvPr/>
        </p:nvSpPr>
        <p:spPr>
          <a:xfrm>
            <a:off x="734004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837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4838" name="CustomShape 40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растение</a:t>
            </a:r>
            <a:endParaRPr dirty="0"/>
          </a:p>
        </p:txBody>
      </p:sp>
      <p:sp>
        <p:nvSpPr>
          <p:cNvPr id="4839" name="CustomShape 41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живая изгородь</a:t>
            </a:r>
            <a:endParaRPr sz="1600" dirty="0"/>
          </a:p>
        </p:txBody>
      </p:sp>
      <p:sp>
        <p:nvSpPr>
          <p:cNvPr id="4840" name="CustomShape 42"/>
          <p:cNvSpPr/>
          <p:nvPr/>
        </p:nvSpPr>
        <p:spPr>
          <a:xfrm>
            <a:off x="1522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ножницы</a:t>
            </a:r>
            <a:endParaRPr dirty="0"/>
          </a:p>
        </p:txBody>
      </p:sp>
      <p:sp>
        <p:nvSpPr>
          <p:cNvPr id="4841" name="CustomShape 43"/>
          <p:cNvSpPr/>
          <p:nvPr/>
        </p:nvSpPr>
        <p:spPr>
          <a:xfrm>
            <a:off x="1981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лопата</a:t>
            </a:r>
            <a:endParaRPr dirty="0"/>
          </a:p>
        </p:txBody>
      </p:sp>
      <p:sp>
        <p:nvSpPr>
          <p:cNvPr id="4842" name="CustomShape 44"/>
          <p:cNvSpPr/>
          <p:nvPr/>
        </p:nvSpPr>
        <p:spPr>
          <a:xfrm>
            <a:off x="556272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грабли</a:t>
            </a:r>
            <a:endParaRPr dirty="0"/>
          </a:p>
        </p:txBody>
      </p:sp>
      <p:sp>
        <p:nvSpPr>
          <p:cNvPr id="4843" name="CustomShape 45"/>
          <p:cNvSpPr/>
          <p:nvPr/>
        </p:nvSpPr>
        <p:spPr>
          <a:xfrm>
            <a:off x="734076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совок</a:t>
            </a:r>
            <a:endParaRPr dirty="0"/>
          </a:p>
        </p:txBody>
      </p:sp>
      <p:sp>
        <p:nvSpPr>
          <p:cNvPr id="4844" name="CustomShape 46"/>
          <p:cNvSpPr/>
          <p:nvPr/>
        </p:nvSpPr>
        <p:spPr>
          <a:xfrm>
            <a:off x="3772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ведро</a:t>
            </a:r>
            <a:endParaRPr dirty="0"/>
          </a:p>
        </p:txBody>
      </p:sp>
      <p:pic>
        <p:nvPicPr>
          <p:cNvPr id="4845" name="Picture 97"/>
          <p:cNvPicPr/>
          <p:nvPr/>
        </p:nvPicPr>
        <p:blipFill>
          <a:blip r:embed="rId4"/>
          <a:stretch/>
        </p:blipFill>
        <p:spPr>
          <a:xfrm>
            <a:off x="533520" y="5854680"/>
            <a:ext cx="774000" cy="774000"/>
          </a:xfrm>
          <a:prstGeom prst="rect">
            <a:avLst/>
          </a:prstGeom>
          <a:ln>
            <a:noFill/>
          </a:ln>
        </p:spPr>
      </p:pic>
      <p:pic>
        <p:nvPicPr>
          <p:cNvPr id="4846" name="Picture 107"/>
          <p:cNvPicPr/>
          <p:nvPr/>
        </p:nvPicPr>
        <p:blipFill>
          <a:blip r:embed="rId5"/>
          <a:stretch/>
        </p:blipFill>
        <p:spPr>
          <a:xfrm>
            <a:off x="2096640" y="1919340"/>
            <a:ext cx="583560" cy="583560"/>
          </a:xfrm>
          <a:prstGeom prst="rect">
            <a:avLst/>
          </a:prstGeom>
          <a:ln>
            <a:noFill/>
          </a:ln>
        </p:spPr>
      </p:pic>
      <p:pic>
        <p:nvPicPr>
          <p:cNvPr id="4848" name="Picture 109"/>
          <p:cNvPicPr/>
          <p:nvPr/>
        </p:nvPicPr>
        <p:blipFill>
          <a:blip r:embed="rId6"/>
          <a:stretch/>
        </p:blipFill>
        <p:spPr>
          <a:xfrm>
            <a:off x="2680200" y="1790640"/>
            <a:ext cx="875520" cy="875520"/>
          </a:xfrm>
          <a:prstGeom prst="rect">
            <a:avLst/>
          </a:prstGeom>
          <a:ln>
            <a:noFill/>
          </a:ln>
        </p:spPr>
      </p:pic>
      <p:pic>
        <p:nvPicPr>
          <p:cNvPr id="4849" name="Picture 110"/>
          <p:cNvPicPr/>
          <p:nvPr/>
        </p:nvPicPr>
        <p:blipFill>
          <a:blip r:embed="rId7"/>
          <a:stretch/>
        </p:blipFill>
        <p:spPr>
          <a:xfrm>
            <a:off x="4194360" y="1756080"/>
            <a:ext cx="834120" cy="834120"/>
          </a:xfrm>
          <a:prstGeom prst="rect">
            <a:avLst/>
          </a:prstGeom>
          <a:ln>
            <a:noFill/>
          </a:ln>
        </p:spPr>
      </p:pic>
      <p:pic>
        <p:nvPicPr>
          <p:cNvPr id="4850" name="Picture 119"/>
          <p:cNvPicPr/>
          <p:nvPr/>
        </p:nvPicPr>
        <p:blipFill>
          <a:blip r:embed="rId8"/>
          <a:stretch/>
        </p:blipFill>
        <p:spPr>
          <a:xfrm>
            <a:off x="5943600" y="3146400"/>
            <a:ext cx="826200" cy="826200"/>
          </a:xfrm>
          <a:prstGeom prst="rect">
            <a:avLst/>
          </a:prstGeom>
          <a:ln>
            <a:noFill/>
          </a:ln>
        </p:spPr>
      </p:pic>
      <p:pic>
        <p:nvPicPr>
          <p:cNvPr id="4851" name="Picture 120"/>
          <p:cNvPicPr/>
          <p:nvPr/>
        </p:nvPicPr>
        <p:blipFill>
          <a:blip r:embed="rId9"/>
          <a:stretch/>
        </p:blipFill>
        <p:spPr>
          <a:xfrm>
            <a:off x="7775640" y="1832040"/>
            <a:ext cx="758160" cy="758160"/>
          </a:xfrm>
          <a:prstGeom prst="rect">
            <a:avLst/>
          </a:prstGeom>
          <a:ln>
            <a:noFill/>
          </a:ln>
        </p:spPr>
      </p:pic>
      <p:pic>
        <p:nvPicPr>
          <p:cNvPr id="4852" name="Picture 121"/>
          <p:cNvPicPr/>
          <p:nvPr/>
        </p:nvPicPr>
        <p:blipFill>
          <a:blip r:embed="rId10"/>
          <a:stretch/>
        </p:blipFill>
        <p:spPr>
          <a:xfrm>
            <a:off x="572040" y="3162960"/>
            <a:ext cx="798840" cy="798840"/>
          </a:xfrm>
          <a:prstGeom prst="rect">
            <a:avLst/>
          </a:prstGeom>
          <a:ln>
            <a:noFill/>
          </a:ln>
        </p:spPr>
      </p:pic>
      <p:pic>
        <p:nvPicPr>
          <p:cNvPr id="4853" name="Picture 122"/>
          <p:cNvPicPr/>
          <p:nvPr/>
        </p:nvPicPr>
        <p:blipFill>
          <a:blip r:embed="rId11"/>
          <a:stretch/>
        </p:blipFill>
        <p:spPr>
          <a:xfrm>
            <a:off x="2307240" y="3145680"/>
            <a:ext cx="892440" cy="892440"/>
          </a:xfrm>
          <a:prstGeom prst="rect">
            <a:avLst/>
          </a:prstGeom>
          <a:ln>
            <a:noFill/>
          </a:ln>
        </p:spPr>
      </p:pic>
      <p:pic>
        <p:nvPicPr>
          <p:cNvPr id="4854" name="Picture 123"/>
          <p:cNvPicPr/>
          <p:nvPr/>
        </p:nvPicPr>
        <p:blipFill>
          <a:blip r:embed="rId5"/>
          <a:stretch/>
        </p:blipFill>
        <p:spPr>
          <a:xfrm>
            <a:off x="5943600" y="1728720"/>
            <a:ext cx="861120" cy="861120"/>
          </a:xfrm>
          <a:prstGeom prst="rect">
            <a:avLst/>
          </a:prstGeom>
          <a:ln>
            <a:noFill/>
          </a:ln>
        </p:spPr>
      </p:pic>
      <p:pic>
        <p:nvPicPr>
          <p:cNvPr id="4855" name="Picture 124"/>
          <p:cNvPicPr/>
          <p:nvPr/>
        </p:nvPicPr>
        <p:blipFill>
          <a:blip r:embed="rId6"/>
          <a:stretch/>
        </p:blipFill>
        <p:spPr>
          <a:xfrm>
            <a:off x="7713720" y="3146400"/>
            <a:ext cx="794520" cy="794520"/>
          </a:xfrm>
          <a:prstGeom prst="rect">
            <a:avLst/>
          </a:prstGeom>
          <a:ln>
            <a:noFill/>
          </a:ln>
        </p:spPr>
      </p:pic>
      <p:pic>
        <p:nvPicPr>
          <p:cNvPr id="4856" name="Picture 125"/>
          <p:cNvPicPr/>
          <p:nvPr/>
        </p:nvPicPr>
        <p:blipFill>
          <a:blip r:embed="rId12"/>
          <a:stretch/>
        </p:blipFill>
        <p:spPr>
          <a:xfrm>
            <a:off x="581040" y="4543200"/>
            <a:ext cx="810360" cy="810360"/>
          </a:xfrm>
          <a:prstGeom prst="rect">
            <a:avLst/>
          </a:prstGeom>
          <a:ln>
            <a:noFill/>
          </a:ln>
        </p:spPr>
      </p:pic>
      <p:pic>
        <p:nvPicPr>
          <p:cNvPr id="4857" name="Picture 126"/>
          <p:cNvPicPr/>
          <p:nvPr/>
        </p:nvPicPr>
        <p:blipFill>
          <a:blip r:embed="rId13"/>
          <a:stretch/>
        </p:blipFill>
        <p:spPr>
          <a:xfrm>
            <a:off x="2373480" y="4509360"/>
            <a:ext cx="826200" cy="826200"/>
          </a:xfrm>
          <a:prstGeom prst="rect">
            <a:avLst/>
          </a:prstGeom>
          <a:ln>
            <a:noFill/>
          </a:ln>
        </p:spPr>
      </p:pic>
      <p:pic>
        <p:nvPicPr>
          <p:cNvPr id="4858" name="Picture 127"/>
          <p:cNvPicPr/>
          <p:nvPr/>
        </p:nvPicPr>
        <p:blipFill>
          <a:blip r:embed="rId14"/>
          <a:stretch/>
        </p:blipFill>
        <p:spPr>
          <a:xfrm>
            <a:off x="4194360" y="3167280"/>
            <a:ext cx="850320" cy="850320"/>
          </a:xfrm>
          <a:prstGeom prst="rect">
            <a:avLst/>
          </a:prstGeom>
          <a:ln>
            <a:noFill/>
          </a:ln>
        </p:spPr>
      </p:pic>
      <p:pic>
        <p:nvPicPr>
          <p:cNvPr id="4859" name="Picture 128"/>
          <p:cNvPicPr/>
          <p:nvPr/>
        </p:nvPicPr>
        <p:blipFill>
          <a:blip r:embed="rId15"/>
          <a:stretch/>
        </p:blipFill>
        <p:spPr>
          <a:xfrm>
            <a:off x="5943600" y="4527720"/>
            <a:ext cx="805680" cy="805680"/>
          </a:xfrm>
          <a:prstGeom prst="rect">
            <a:avLst/>
          </a:prstGeom>
          <a:ln>
            <a:noFill/>
          </a:ln>
        </p:spPr>
      </p:pic>
      <p:pic>
        <p:nvPicPr>
          <p:cNvPr id="4860" name="Picture 129"/>
          <p:cNvPicPr/>
          <p:nvPr/>
        </p:nvPicPr>
        <p:blipFill>
          <a:blip r:embed="rId16"/>
          <a:stretch/>
        </p:blipFill>
        <p:spPr>
          <a:xfrm>
            <a:off x="4194000" y="4509360"/>
            <a:ext cx="789840" cy="789840"/>
          </a:xfrm>
          <a:prstGeom prst="rect">
            <a:avLst/>
          </a:prstGeom>
          <a:ln>
            <a:noFill/>
          </a:ln>
        </p:spPr>
      </p:pic>
      <p:pic>
        <p:nvPicPr>
          <p:cNvPr id="4861" name="Picture 130"/>
          <p:cNvPicPr/>
          <p:nvPr/>
        </p:nvPicPr>
        <p:blipFill>
          <a:blip r:embed="rId17"/>
          <a:stretch/>
        </p:blipFill>
        <p:spPr>
          <a:xfrm>
            <a:off x="7620120" y="4443480"/>
            <a:ext cx="966240" cy="966240"/>
          </a:xfrm>
          <a:prstGeom prst="rect">
            <a:avLst/>
          </a:prstGeom>
          <a:ln>
            <a:noFill/>
          </a:ln>
        </p:spPr>
      </p:pic>
      <p:pic>
        <p:nvPicPr>
          <p:cNvPr id="4862" name="Picture 131"/>
          <p:cNvPicPr/>
          <p:nvPr/>
        </p:nvPicPr>
        <p:blipFill>
          <a:blip r:embed="rId18"/>
          <a:stretch/>
        </p:blipFill>
        <p:spPr>
          <a:xfrm>
            <a:off x="2376360" y="5791320"/>
            <a:ext cx="823320" cy="823320"/>
          </a:xfrm>
          <a:prstGeom prst="rect">
            <a:avLst/>
          </a:prstGeom>
          <a:ln>
            <a:noFill/>
          </a:ln>
        </p:spPr>
      </p:pic>
      <p:pic>
        <p:nvPicPr>
          <p:cNvPr id="4863" name="Picture 132"/>
          <p:cNvPicPr/>
          <p:nvPr/>
        </p:nvPicPr>
        <p:blipFill>
          <a:blip r:embed="rId19"/>
          <a:stretch/>
        </p:blipFill>
        <p:spPr>
          <a:xfrm>
            <a:off x="4194000" y="5873760"/>
            <a:ext cx="754920" cy="754920"/>
          </a:xfrm>
          <a:prstGeom prst="rect">
            <a:avLst/>
          </a:prstGeom>
          <a:ln>
            <a:noFill/>
          </a:ln>
        </p:spPr>
      </p:pic>
      <p:pic>
        <p:nvPicPr>
          <p:cNvPr id="4864" name="Picture 133"/>
          <p:cNvPicPr/>
          <p:nvPr/>
        </p:nvPicPr>
        <p:blipFill>
          <a:blip r:embed="rId20"/>
          <a:stretch/>
        </p:blipFill>
        <p:spPr>
          <a:xfrm>
            <a:off x="7713720" y="5880960"/>
            <a:ext cx="818280" cy="818280"/>
          </a:xfrm>
          <a:prstGeom prst="rect">
            <a:avLst/>
          </a:prstGeom>
          <a:ln>
            <a:noFill/>
          </a:ln>
        </p:spPr>
      </p:pic>
      <p:pic>
        <p:nvPicPr>
          <p:cNvPr id="4865" name="Picture 134"/>
          <p:cNvPicPr/>
          <p:nvPr/>
        </p:nvPicPr>
        <p:blipFill>
          <a:blip r:embed="rId21"/>
          <a:stretch/>
        </p:blipFill>
        <p:spPr>
          <a:xfrm>
            <a:off x="5919840" y="5843520"/>
            <a:ext cx="785160" cy="785160"/>
          </a:xfrm>
          <a:prstGeom prst="rect">
            <a:avLst/>
          </a:prstGeom>
          <a:ln>
            <a:noFill/>
          </a:ln>
        </p:spPr>
      </p:pic>
      <p:sp>
        <p:nvSpPr>
          <p:cNvPr id="4866" name="CustomShape 47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gardening</a:t>
            </a:r>
          </a:p>
        </p:txBody>
      </p:sp>
      <p:sp>
        <p:nvSpPr>
          <p:cNvPr id="74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5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6" name="Picture 69"/>
          <p:cNvPicPr/>
          <p:nvPr/>
        </p:nvPicPr>
        <p:blipFill>
          <a:blip r:embed="rId22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7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8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9" name="Picture 70"/>
          <p:cNvPicPr/>
          <p:nvPr/>
        </p:nvPicPr>
        <p:blipFill>
          <a:blip r:embed="rId23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7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68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69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70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71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72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73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74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75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76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77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78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79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80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81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82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83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84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88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4890" name="CustomShape 24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футбол</a:t>
            </a:r>
            <a:endParaRPr dirty="0"/>
          </a:p>
        </p:txBody>
      </p:sp>
      <p:sp>
        <p:nvSpPr>
          <p:cNvPr id="4891" name="CustomShape 25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ре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гби</a:t>
            </a:r>
            <a:endParaRPr dirty="0"/>
          </a:p>
        </p:txBody>
      </p:sp>
      <p:sp>
        <p:nvSpPr>
          <p:cNvPr id="4892" name="CustomShape 26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велосипед</a:t>
            </a:r>
            <a:endParaRPr dirty="0"/>
          </a:p>
        </p:txBody>
      </p:sp>
      <p:sp>
        <p:nvSpPr>
          <p:cNvPr id="4893" name="CustomShape 27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бочча</a:t>
            </a:r>
            <a:endParaRPr dirty="0"/>
          </a:p>
        </p:txBody>
      </p:sp>
      <p:sp>
        <p:nvSpPr>
          <p:cNvPr id="4894" name="CustomShape 28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автоспорт</a:t>
            </a:r>
            <a:endParaRPr dirty="0"/>
          </a:p>
        </p:txBody>
      </p:sp>
      <p:sp>
        <p:nvSpPr>
          <p:cNvPr id="4895" name="CustomShape 29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боулинг</a:t>
            </a:r>
            <a:endParaRPr dirty="0"/>
          </a:p>
        </p:txBody>
      </p:sp>
      <p:sp>
        <p:nvSpPr>
          <p:cNvPr id="4896" name="CustomShape 30"/>
          <p:cNvSpPr/>
          <p:nvPr/>
        </p:nvSpPr>
        <p:spPr>
          <a:xfrm>
            <a:off x="37720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гольф</a:t>
            </a:r>
            <a:endParaRPr dirty="0"/>
          </a:p>
        </p:txBody>
      </p:sp>
      <p:sp>
        <p:nvSpPr>
          <p:cNvPr id="4897" name="CustomShape 31"/>
          <p:cNvSpPr/>
          <p:nvPr/>
        </p:nvSpPr>
        <p:spPr>
          <a:xfrm>
            <a:off x="556272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рыбалка</a:t>
            </a:r>
            <a:endParaRPr dirty="0"/>
          </a:p>
        </p:txBody>
      </p:sp>
      <p:sp>
        <p:nvSpPr>
          <p:cNvPr id="4898" name="CustomShape 32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бильярд</a:t>
            </a:r>
            <a:endParaRPr dirty="0"/>
          </a:p>
        </p:txBody>
      </p:sp>
      <p:sp>
        <p:nvSpPr>
          <p:cNvPr id="4899" name="CustomShape 33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теннис</a:t>
            </a:r>
            <a:endParaRPr dirty="0"/>
          </a:p>
        </p:txBody>
      </p:sp>
      <p:sp>
        <p:nvSpPr>
          <p:cNvPr id="4900" name="CustomShape 34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в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ерховая езда</a:t>
            </a:r>
            <a:endParaRPr dirty="0"/>
          </a:p>
        </p:txBody>
      </p:sp>
      <p:sp>
        <p:nvSpPr>
          <p:cNvPr id="4902" name="CustomShape 36"/>
          <p:cNvSpPr/>
          <p:nvPr/>
        </p:nvSpPr>
        <p:spPr>
          <a:xfrm>
            <a:off x="152280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4905" name="CustomShape 37"/>
          <p:cNvSpPr/>
          <p:nvPr/>
        </p:nvSpPr>
        <p:spPr>
          <a:xfrm>
            <a:off x="1522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907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4908" name="CustomShape 39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лыжи</a:t>
            </a:r>
            <a:endParaRPr dirty="0"/>
          </a:p>
        </p:txBody>
      </p:sp>
      <p:sp>
        <p:nvSpPr>
          <p:cNvPr id="4909" name="CustomShape 40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танцы</a:t>
            </a:r>
            <a:endParaRPr dirty="0"/>
          </a:p>
        </p:txBody>
      </p:sp>
      <p:sp>
        <p:nvSpPr>
          <p:cNvPr id="4910" name="CustomShape 41"/>
          <p:cNvSpPr/>
          <p:nvPr/>
        </p:nvSpPr>
        <p:spPr>
          <a:xfrm>
            <a:off x="1522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гимнастика</a:t>
            </a:r>
            <a:endParaRPr dirty="0"/>
          </a:p>
        </p:txBody>
      </p:sp>
      <p:sp>
        <p:nvSpPr>
          <p:cNvPr id="4911" name="CustomShape 42"/>
          <p:cNvSpPr/>
          <p:nvPr/>
        </p:nvSpPr>
        <p:spPr>
          <a:xfrm>
            <a:off x="1981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атлетика</a:t>
            </a:r>
            <a:endParaRPr dirty="0"/>
          </a:p>
        </p:txBody>
      </p:sp>
      <p:sp>
        <p:nvSpPr>
          <p:cNvPr id="4912" name="CustomShape 43"/>
          <p:cNvSpPr/>
          <p:nvPr/>
        </p:nvSpPr>
        <p:spPr>
          <a:xfrm>
            <a:off x="556272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дзюдо</a:t>
            </a:r>
            <a:endParaRPr dirty="0"/>
          </a:p>
        </p:txBody>
      </p:sp>
      <p:sp>
        <p:nvSpPr>
          <p:cNvPr id="4913" name="CustomShape 44"/>
          <p:cNvSpPr/>
          <p:nvPr/>
        </p:nvSpPr>
        <p:spPr>
          <a:xfrm>
            <a:off x="3772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скалолазание</a:t>
            </a:r>
            <a:endParaRPr dirty="0"/>
          </a:p>
        </p:txBody>
      </p:sp>
      <p:sp>
        <p:nvSpPr>
          <p:cNvPr id="4914" name="CustomShape 45"/>
          <p:cNvSpPr/>
          <p:nvPr/>
        </p:nvSpPr>
        <p:spPr>
          <a:xfrm>
            <a:off x="198108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спорт</a:t>
            </a:r>
            <a:endParaRPr dirty="0"/>
          </a:p>
        </p:txBody>
      </p:sp>
      <p:pic>
        <p:nvPicPr>
          <p:cNvPr id="4915" name="Picture 90"/>
          <p:cNvPicPr/>
          <p:nvPr/>
        </p:nvPicPr>
        <p:blipFill>
          <a:blip r:embed="rId4"/>
          <a:stretch/>
        </p:blipFill>
        <p:spPr>
          <a:xfrm>
            <a:off x="2359440" y="1942200"/>
            <a:ext cx="843120" cy="843120"/>
          </a:xfrm>
          <a:prstGeom prst="rect">
            <a:avLst/>
          </a:prstGeom>
          <a:ln>
            <a:noFill/>
          </a:ln>
        </p:spPr>
      </p:pic>
      <p:pic>
        <p:nvPicPr>
          <p:cNvPr id="4916" name="Picture 96"/>
          <p:cNvPicPr/>
          <p:nvPr/>
        </p:nvPicPr>
        <p:blipFill>
          <a:blip r:embed="rId5"/>
          <a:stretch/>
        </p:blipFill>
        <p:spPr>
          <a:xfrm>
            <a:off x="2811600" y="1726920"/>
            <a:ext cx="654840" cy="654840"/>
          </a:xfrm>
          <a:prstGeom prst="rect">
            <a:avLst/>
          </a:prstGeom>
          <a:ln>
            <a:noFill/>
          </a:ln>
        </p:spPr>
      </p:pic>
      <p:pic>
        <p:nvPicPr>
          <p:cNvPr id="4917" name="Picture 98"/>
          <p:cNvPicPr/>
          <p:nvPr/>
        </p:nvPicPr>
        <p:blipFill>
          <a:blip r:embed="rId6"/>
          <a:stretch/>
        </p:blipFill>
        <p:spPr>
          <a:xfrm>
            <a:off x="2054880" y="1720440"/>
            <a:ext cx="537840" cy="537840"/>
          </a:xfrm>
          <a:prstGeom prst="rect">
            <a:avLst/>
          </a:prstGeom>
          <a:ln>
            <a:noFill/>
          </a:ln>
        </p:spPr>
      </p:pic>
      <p:pic>
        <p:nvPicPr>
          <p:cNvPr id="4918" name="Picture 99"/>
          <p:cNvPicPr/>
          <p:nvPr/>
        </p:nvPicPr>
        <p:blipFill>
          <a:blip r:embed="rId6"/>
          <a:stretch/>
        </p:blipFill>
        <p:spPr>
          <a:xfrm>
            <a:off x="7676280" y="1823040"/>
            <a:ext cx="870840" cy="870840"/>
          </a:xfrm>
          <a:prstGeom prst="rect">
            <a:avLst/>
          </a:prstGeom>
          <a:ln>
            <a:noFill/>
          </a:ln>
        </p:spPr>
      </p:pic>
      <p:pic>
        <p:nvPicPr>
          <p:cNvPr id="4919" name="Picture 100"/>
          <p:cNvPicPr/>
          <p:nvPr/>
        </p:nvPicPr>
        <p:blipFill>
          <a:blip r:embed="rId7"/>
          <a:stretch/>
        </p:blipFill>
        <p:spPr>
          <a:xfrm>
            <a:off x="7668720" y="4460760"/>
            <a:ext cx="931320" cy="931320"/>
          </a:xfrm>
          <a:prstGeom prst="rect">
            <a:avLst/>
          </a:prstGeom>
          <a:ln>
            <a:noFill/>
          </a:ln>
        </p:spPr>
      </p:pic>
      <p:pic>
        <p:nvPicPr>
          <p:cNvPr id="4920" name="Picture 101"/>
          <p:cNvPicPr/>
          <p:nvPr/>
        </p:nvPicPr>
        <p:blipFill>
          <a:blip r:embed="rId8"/>
          <a:stretch/>
        </p:blipFill>
        <p:spPr>
          <a:xfrm>
            <a:off x="5791320" y="4343400"/>
            <a:ext cx="1218600" cy="1218600"/>
          </a:xfrm>
          <a:prstGeom prst="rect">
            <a:avLst/>
          </a:prstGeom>
          <a:ln>
            <a:noFill/>
          </a:ln>
        </p:spPr>
      </p:pic>
      <p:pic>
        <p:nvPicPr>
          <p:cNvPr id="4921" name="Picture 102"/>
          <p:cNvPicPr/>
          <p:nvPr/>
        </p:nvPicPr>
        <p:blipFill>
          <a:blip r:embed="rId9"/>
          <a:stretch/>
        </p:blipFill>
        <p:spPr>
          <a:xfrm>
            <a:off x="4191120" y="4460760"/>
            <a:ext cx="796320" cy="796320"/>
          </a:xfrm>
          <a:prstGeom prst="rect">
            <a:avLst/>
          </a:prstGeom>
          <a:ln>
            <a:noFill/>
          </a:ln>
        </p:spPr>
      </p:pic>
      <p:pic>
        <p:nvPicPr>
          <p:cNvPr id="4922" name="Picture 103"/>
          <p:cNvPicPr/>
          <p:nvPr/>
        </p:nvPicPr>
        <p:blipFill>
          <a:blip r:embed="rId10"/>
          <a:stretch/>
        </p:blipFill>
        <p:spPr>
          <a:xfrm>
            <a:off x="2382840" y="4440240"/>
            <a:ext cx="816840" cy="816840"/>
          </a:xfrm>
          <a:prstGeom prst="rect">
            <a:avLst/>
          </a:prstGeom>
          <a:ln>
            <a:noFill/>
          </a:ln>
        </p:spPr>
      </p:pic>
      <p:pic>
        <p:nvPicPr>
          <p:cNvPr id="4923" name="Picture 104"/>
          <p:cNvPicPr/>
          <p:nvPr/>
        </p:nvPicPr>
        <p:blipFill>
          <a:blip r:embed="rId11"/>
          <a:stretch/>
        </p:blipFill>
        <p:spPr>
          <a:xfrm>
            <a:off x="539640" y="4529520"/>
            <a:ext cx="754920" cy="754920"/>
          </a:xfrm>
          <a:prstGeom prst="rect">
            <a:avLst/>
          </a:prstGeom>
          <a:ln>
            <a:noFill/>
          </a:ln>
        </p:spPr>
      </p:pic>
      <p:pic>
        <p:nvPicPr>
          <p:cNvPr id="4924" name="Picture 105"/>
          <p:cNvPicPr/>
          <p:nvPr/>
        </p:nvPicPr>
        <p:blipFill>
          <a:blip r:embed="rId12"/>
          <a:stretch/>
        </p:blipFill>
        <p:spPr>
          <a:xfrm>
            <a:off x="465840" y="5826600"/>
            <a:ext cx="807480" cy="807480"/>
          </a:xfrm>
          <a:prstGeom prst="rect">
            <a:avLst/>
          </a:prstGeom>
          <a:ln>
            <a:noFill/>
          </a:ln>
        </p:spPr>
      </p:pic>
      <p:pic>
        <p:nvPicPr>
          <p:cNvPr id="4925" name="Picture 106"/>
          <p:cNvPicPr/>
          <p:nvPr/>
        </p:nvPicPr>
        <p:blipFill>
          <a:blip r:embed="rId13"/>
          <a:stretch/>
        </p:blipFill>
        <p:spPr>
          <a:xfrm>
            <a:off x="2716200" y="5715000"/>
            <a:ext cx="788400" cy="788400"/>
          </a:xfrm>
          <a:prstGeom prst="rect">
            <a:avLst/>
          </a:prstGeom>
          <a:ln>
            <a:noFill/>
          </a:ln>
        </p:spPr>
      </p:pic>
      <p:pic>
        <p:nvPicPr>
          <p:cNvPr id="4926" name="Picture 112"/>
          <p:cNvPicPr/>
          <p:nvPr/>
        </p:nvPicPr>
        <p:blipFill>
          <a:blip r:embed="rId14"/>
          <a:stretch/>
        </p:blipFill>
        <p:spPr>
          <a:xfrm>
            <a:off x="5950080" y="5826600"/>
            <a:ext cx="829080" cy="829080"/>
          </a:xfrm>
          <a:prstGeom prst="rect">
            <a:avLst/>
          </a:prstGeom>
          <a:ln>
            <a:noFill/>
          </a:ln>
        </p:spPr>
      </p:pic>
      <p:pic>
        <p:nvPicPr>
          <p:cNvPr id="4927" name="Picture 113"/>
          <p:cNvPicPr/>
          <p:nvPr/>
        </p:nvPicPr>
        <p:blipFill>
          <a:blip r:embed="rId15"/>
          <a:stretch/>
        </p:blipFill>
        <p:spPr>
          <a:xfrm>
            <a:off x="4179960" y="1820880"/>
            <a:ext cx="783360" cy="783360"/>
          </a:xfrm>
          <a:prstGeom prst="rect">
            <a:avLst/>
          </a:prstGeom>
          <a:ln>
            <a:noFill/>
          </a:ln>
        </p:spPr>
      </p:pic>
      <p:pic>
        <p:nvPicPr>
          <p:cNvPr id="4928" name="Picture 114"/>
          <p:cNvPicPr/>
          <p:nvPr/>
        </p:nvPicPr>
        <p:blipFill>
          <a:blip r:embed="rId16"/>
          <a:stretch/>
        </p:blipFill>
        <p:spPr>
          <a:xfrm>
            <a:off x="2614680" y="3318120"/>
            <a:ext cx="851760" cy="851760"/>
          </a:xfrm>
          <a:prstGeom prst="rect">
            <a:avLst/>
          </a:prstGeom>
          <a:ln>
            <a:noFill/>
          </a:ln>
        </p:spPr>
      </p:pic>
      <p:pic>
        <p:nvPicPr>
          <p:cNvPr id="4929" name="Picture 115"/>
          <p:cNvPicPr/>
          <p:nvPr/>
        </p:nvPicPr>
        <p:blipFill>
          <a:blip r:embed="rId17"/>
          <a:stretch/>
        </p:blipFill>
        <p:spPr>
          <a:xfrm>
            <a:off x="2069280" y="2895480"/>
            <a:ext cx="901800" cy="901800"/>
          </a:xfrm>
          <a:prstGeom prst="rect">
            <a:avLst/>
          </a:prstGeom>
          <a:ln>
            <a:noFill/>
          </a:ln>
        </p:spPr>
      </p:pic>
      <p:pic>
        <p:nvPicPr>
          <p:cNvPr id="4930" name="Picture 116"/>
          <p:cNvPicPr/>
          <p:nvPr/>
        </p:nvPicPr>
        <p:blipFill>
          <a:blip r:embed="rId18"/>
          <a:stretch/>
        </p:blipFill>
        <p:spPr>
          <a:xfrm>
            <a:off x="4191120" y="3209040"/>
            <a:ext cx="801000" cy="801000"/>
          </a:xfrm>
          <a:prstGeom prst="rect">
            <a:avLst/>
          </a:prstGeom>
          <a:ln>
            <a:noFill/>
          </a:ln>
        </p:spPr>
      </p:pic>
      <p:pic>
        <p:nvPicPr>
          <p:cNvPr id="4931" name="Picture 117"/>
          <p:cNvPicPr/>
          <p:nvPr/>
        </p:nvPicPr>
        <p:blipFill>
          <a:blip r:embed="rId19"/>
          <a:stretch/>
        </p:blipFill>
        <p:spPr>
          <a:xfrm>
            <a:off x="5857920" y="3114720"/>
            <a:ext cx="953280" cy="953280"/>
          </a:xfrm>
          <a:prstGeom prst="rect">
            <a:avLst/>
          </a:prstGeom>
          <a:ln>
            <a:noFill/>
          </a:ln>
        </p:spPr>
      </p:pic>
      <p:pic>
        <p:nvPicPr>
          <p:cNvPr id="4932" name="Picture 118"/>
          <p:cNvPicPr/>
          <p:nvPr/>
        </p:nvPicPr>
        <p:blipFill>
          <a:blip r:embed="rId5"/>
          <a:stretch/>
        </p:blipFill>
        <p:spPr>
          <a:xfrm>
            <a:off x="3880800" y="5872320"/>
            <a:ext cx="813600" cy="813600"/>
          </a:xfrm>
          <a:prstGeom prst="rect">
            <a:avLst/>
          </a:prstGeom>
          <a:ln>
            <a:noFill/>
          </a:ln>
        </p:spPr>
      </p:pic>
      <p:pic>
        <p:nvPicPr>
          <p:cNvPr id="4933" name="Picture 135"/>
          <p:cNvPicPr/>
          <p:nvPr/>
        </p:nvPicPr>
        <p:blipFill>
          <a:blip r:embed="rId20"/>
          <a:stretch/>
        </p:blipFill>
        <p:spPr>
          <a:xfrm>
            <a:off x="5950080" y="1790640"/>
            <a:ext cx="835920" cy="835920"/>
          </a:xfrm>
          <a:prstGeom prst="rect">
            <a:avLst/>
          </a:prstGeom>
          <a:ln>
            <a:noFill/>
          </a:ln>
        </p:spPr>
      </p:pic>
      <p:pic>
        <p:nvPicPr>
          <p:cNvPr id="4934" name="Picture 136"/>
          <p:cNvPicPr/>
          <p:nvPr/>
        </p:nvPicPr>
        <p:blipFill>
          <a:blip r:embed="rId21"/>
          <a:stretch/>
        </p:blipFill>
        <p:spPr>
          <a:xfrm>
            <a:off x="539640" y="311472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4935" name="Picture 137"/>
          <p:cNvPicPr/>
          <p:nvPr/>
        </p:nvPicPr>
        <p:blipFill>
          <a:blip r:embed="rId22"/>
          <a:stretch/>
        </p:blipFill>
        <p:spPr>
          <a:xfrm>
            <a:off x="7676280" y="3086280"/>
            <a:ext cx="923760" cy="923760"/>
          </a:xfrm>
          <a:prstGeom prst="rect">
            <a:avLst/>
          </a:prstGeom>
          <a:ln>
            <a:noFill/>
          </a:ln>
        </p:spPr>
      </p:pic>
      <p:pic>
        <p:nvPicPr>
          <p:cNvPr id="4936" name="Picture 138"/>
          <p:cNvPicPr/>
          <p:nvPr/>
        </p:nvPicPr>
        <p:blipFill>
          <a:blip r:embed="rId13"/>
          <a:stretch/>
        </p:blipFill>
        <p:spPr>
          <a:xfrm>
            <a:off x="2165760" y="5739480"/>
            <a:ext cx="916200" cy="916200"/>
          </a:xfrm>
          <a:prstGeom prst="rect">
            <a:avLst/>
          </a:prstGeom>
          <a:ln>
            <a:noFill/>
          </a:ln>
        </p:spPr>
      </p:pic>
      <p:sp>
        <p:nvSpPr>
          <p:cNvPr id="4937" name="CustomShape 46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</a:t>
            </a:r>
          </a:p>
        </p:txBody>
      </p:sp>
      <p:sp>
        <p:nvSpPr>
          <p:cNvPr id="74" name="CustomShape 38"/>
          <p:cNvSpPr/>
          <p:nvPr/>
        </p:nvSpPr>
        <p:spPr>
          <a:xfrm>
            <a:off x="734004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3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5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6" name="Picture 69"/>
          <p:cNvPicPr/>
          <p:nvPr/>
        </p:nvPicPr>
        <p:blipFill>
          <a:blip r:embed="rId23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7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8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9" name="Picture 70"/>
          <p:cNvPicPr/>
          <p:nvPr/>
        </p:nvPicPr>
        <p:blipFill>
          <a:blip r:embed="rId24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8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39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40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41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42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43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44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45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46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47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48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49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50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51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52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53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54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55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59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4961" name="CustomShape 24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материал</a:t>
            </a:r>
            <a:endParaRPr dirty="0"/>
          </a:p>
        </p:txBody>
      </p:sp>
      <p:sp>
        <p:nvSpPr>
          <p:cNvPr id="4962" name="CustomShape 25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дерево</a:t>
            </a:r>
            <a:endParaRPr dirty="0"/>
          </a:p>
        </p:txBody>
      </p:sp>
      <p:sp>
        <p:nvSpPr>
          <p:cNvPr id="4963" name="CustomShape 26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пластик</a:t>
            </a:r>
            <a:endParaRPr dirty="0"/>
          </a:p>
        </p:txBody>
      </p:sp>
      <p:sp>
        <p:nvSpPr>
          <p:cNvPr id="4964" name="CustomShape 27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металл</a:t>
            </a:r>
            <a:endParaRPr dirty="0"/>
          </a:p>
        </p:txBody>
      </p:sp>
      <p:sp>
        <p:nvSpPr>
          <p:cNvPr id="4965" name="CustomShape 28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стекло</a:t>
            </a:r>
            <a:endParaRPr dirty="0"/>
          </a:p>
        </p:txBody>
      </p:sp>
      <p:sp>
        <p:nvSpPr>
          <p:cNvPr id="4966" name="CustomShape 29"/>
          <p:cNvSpPr/>
          <p:nvPr/>
        </p:nvSpPr>
        <p:spPr>
          <a:xfrm>
            <a:off x="198612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губка</a:t>
            </a:r>
            <a:endParaRPr dirty="0"/>
          </a:p>
        </p:txBody>
      </p:sp>
      <p:pic>
        <p:nvPicPr>
          <p:cNvPr id="4973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4974" name="CustomShape 34"/>
          <p:cNvSpPr/>
          <p:nvPr/>
        </p:nvSpPr>
        <p:spPr>
          <a:xfrm>
            <a:off x="734076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ткань</a:t>
            </a:r>
            <a:endParaRPr dirty="0"/>
          </a:p>
        </p:txBody>
      </p:sp>
      <p:sp>
        <p:nvSpPr>
          <p:cNvPr id="4975" name="CustomShape 35"/>
          <p:cNvSpPr/>
          <p:nvPr/>
        </p:nvSpPr>
        <p:spPr>
          <a:xfrm>
            <a:off x="734076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бумага</a:t>
            </a:r>
            <a:endParaRPr dirty="0"/>
          </a:p>
        </p:txBody>
      </p:sp>
      <p:pic>
        <p:nvPicPr>
          <p:cNvPr id="4976" name="Picture 64"/>
          <p:cNvPicPr/>
          <p:nvPr/>
        </p:nvPicPr>
        <p:blipFill>
          <a:blip r:embed="rId4"/>
          <a:stretch/>
        </p:blipFill>
        <p:spPr>
          <a:xfrm>
            <a:off x="8001000" y="4523760"/>
            <a:ext cx="761400" cy="761400"/>
          </a:xfrm>
          <a:prstGeom prst="rect">
            <a:avLst/>
          </a:prstGeom>
          <a:ln>
            <a:noFill/>
          </a:ln>
        </p:spPr>
      </p:pic>
      <p:pic>
        <p:nvPicPr>
          <p:cNvPr id="4977" name="Picture 65"/>
          <p:cNvPicPr/>
          <p:nvPr/>
        </p:nvPicPr>
        <p:blipFill>
          <a:blip r:embed="rId5"/>
          <a:stretch/>
        </p:blipFill>
        <p:spPr>
          <a:xfrm>
            <a:off x="7465320" y="4572000"/>
            <a:ext cx="687240" cy="687240"/>
          </a:xfrm>
          <a:prstGeom prst="rect">
            <a:avLst/>
          </a:prstGeom>
          <a:ln>
            <a:noFill/>
          </a:ln>
        </p:spPr>
      </p:pic>
      <p:pic>
        <p:nvPicPr>
          <p:cNvPr id="4978" name="Picture 66"/>
          <p:cNvPicPr/>
          <p:nvPr/>
        </p:nvPicPr>
        <p:blipFill>
          <a:blip r:embed="rId6"/>
          <a:stretch/>
        </p:blipFill>
        <p:spPr>
          <a:xfrm>
            <a:off x="2884320" y="1741320"/>
            <a:ext cx="696240" cy="696240"/>
          </a:xfrm>
          <a:prstGeom prst="rect">
            <a:avLst/>
          </a:prstGeom>
          <a:ln>
            <a:noFill/>
          </a:ln>
        </p:spPr>
      </p:pic>
      <p:pic>
        <p:nvPicPr>
          <p:cNvPr id="4979" name="Picture 71"/>
          <p:cNvPicPr/>
          <p:nvPr/>
        </p:nvPicPr>
        <p:blipFill>
          <a:blip r:embed="rId7"/>
          <a:stretch/>
        </p:blipFill>
        <p:spPr>
          <a:xfrm>
            <a:off x="5921280" y="1752480"/>
            <a:ext cx="936000" cy="936000"/>
          </a:xfrm>
          <a:prstGeom prst="rect">
            <a:avLst/>
          </a:prstGeom>
          <a:ln>
            <a:noFill/>
          </a:ln>
        </p:spPr>
      </p:pic>
      <p:pic>
        <p:nvPicPr>
          <p:cNvPr id="4980" name="Picture 72"/>
          <p:cNvPicPr/>
          <p:nvPr/>
        </p:nvPicPr>
        <p:blipFill>
          <a:blip r:embed="rId8"/>
          <a:stretch/>
        </p:blipFill>
        <p:spPr>
          <a:xfrm>
            <a:off x="7559280" y="1615140"/>
            <a:ext cx="1203120" cy="1203120"/>
          </a:xfrm>
          <a:prstGeom prst="rect">
            <a:avLst/>
          </a:prstGeom>
          <a:ln>
            <a:noFill/>
          </a:ln>
        </p:spPr>
      </p:pic>
      <p:pic>
        <p:nvPicPr>
          <p:cNvPr id="4981" name="Picture 90"/>
          <p:cNvPicPr/>
          <p:nvPr/>
        </p:nvPicPr>
        <p:blipFill>
          <a:blip r:embed="rId9"/>
          <a:stretch/>
        </p:blipFill>
        <p:spPr>
          <a:xfrm>
            <a:off x="533520" y="309636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4982" name="Picture 92"/>
          <p:cNvPicPr/>
          <p:nvPr/>
        </p:nvPicPr>
        <p:blipFill>
          <a:blip r:embed="rId10"/>
          <a:stretch/>
        </p:blipFill>
        <p:spPr>
          <a:xfrm>
            <a:off x="2362320" y="3126600"/>
            <a:ext cx="810360" cy="810360"/>
          </a:xfrm>
          <a:prstGeom prst="rect">
            <a:avLst/>
          </a:prstGeom>
          <a:ln>
            <a:noFill/>
          </a:ln>
        </p:spPr>
      </p:pic>
      <p:pic>
        <p:nvPicPr>
          <p:cNvPr id="4983" name="Picture 93"/>
          <p:cNvPicPr/>
          <p:nvPr/>
        </p:nvPicPr>
        <p:blipFill>
          <a:blip r:embed="rId11"/>
          <a:stretch/>
        </p:blipFill>
        <p:spPr>
          <a:xfrm>
            <a:off x="4038480" y="3048120"/>
            <a:ext cx="978120" cy="978120"/>
          </a:xfrm>
          <a:prstGeom prst="rect">
            <a:avLst/>
          </a:prstGeom>
          <a:ln>
            <a:noFill/>
          </a:ln>
        </p:spPr>
      </p:pic>
      <p:pic>
        <p:nvPicPr>
          <p:cNvPr id="4984" name="Picture 94"/>
          <p:cNvPicPr/>
          <p:nvPr/>
        </p:nvPicPr>
        <p:blipFill>
          <a:blip r:embed="rId8"/>
          <a:stretch/>
        </p:blipFill>
        <p:spPr>
          <a:xfrm>
            <a:off x="1981080" y="1676520"/>
            <a:ext cx="845640" cy="845640"/>
          </a:xfrm>
          <a:prstGeom prst="rect">
            <a:avLst/>
          </a:prstGeom>
          <a:ln>
            <a:noFill/>
          </a:ln>
        </p:spPr>
      </p:pic>
      <p:pic>
        <p:nvPicPr>
          <p:cNvPr id="4985" name="Picture 95"/>
          <p:cNvPicPr/>
          <p:nvPr/>
        </p:nvPicPr>
        <p:blipFill>
          <a:blip r:embed="rId7"/>
          <a:stretch/>
        </p:blipFill>
        <p:spPr>
          <a:xfrm>
            <a:off x="2600640" y="2057400"/>
            <a:ext cx="599040" cy="599040"/>
          </a:xfrm>
          <a:prstGeom prst="rect">
            <a:avLst/>
          </a:prstGeom>
          <a:ln>
            <a:noFill/>
          </a:ln>
        </p:spPr>
      </p:pic>
      <p:pic>
        <p:nvPicPr>
          <p:cNvPr id="4986" name="Picture 96"/>
          <p:cNvPicPr/>
          <p:nvPr/>
        </p:nvPicPr>
        <p:blipFill>
          <a:blip r:embed="rId6"/>
          <a:stretch/>
        </p:blipFill>
        <p:spPr>
          <a:xfrm>
            <a:off x="4109400" y="1763640"/>
            <a:ext cx="924840" cy="924840"/>
          </a:xfrm>
          <a:prstGeom prst="rect">
            <a:avLst/>
          </a:prstGeom>
          <a:ln>
            <a:noFill/>
          </a:ln>
        </p:spPr>
      </p:pic>
      <p:pic>
        <p:nvPicPr>
          <p:cNvPr id="4987" name="Picture 97"/>
          <p:cNvPicPr/>
          <p:nvPr/>
        </p:nvPicPr>
        <p:blipFill>
          <a:blip r:embed="rId12"/>
          <a:stretch/>
        </p:blipFill>
        <p:spPr>
          <a:xfrm>
            <a:off x="5943600" y="320040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4988" name="Picture 98"/>
          <p:cNvPicPr/>
          <p:nvPr/>
        </p:nvPicPr>
        <p:blipFill>
          <a:blip r:embed="rId13"/>
          <a:stretch/>
        </p:blipFill>
        <p:spPr>
          <a:xfrm>
            <a:off x="7819560" y="3200400"/>
            <a:ext cx="714240" cy="714240"/>
          </a:xfrm>
          <a:prstGeom prst="rect">
            <a:avLst/>
          </a:prstGeom>
          <a:ln>
            <a:noFill/>
          </a:ln>
        </p:spPr>
      </p:pic>
      <p:sp>
        <p:nvSpPr>
          <p:cNvPr id="4989" name="CustomShape 36"/>
          <p:cNvSpPr/>
          <p:nvPr/>
        </p:nvSpPr>
        <p:spPr>
          <a:xfrm>
            <a:off x="5562720" y="28785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камень</a:t>
            </a:r>
            <a:endParaRPr dirty="0"/>
          </a:p>
        </p:txBody>
      </p:sp>
      <p:sp>
        <p:nvSpPr>
          <p:cNvPr id="4990" name="CustomShape 37"/>
          <p:cNvSpPr/>
          <p:nvPr/>
        </p:nvSpPr>
        <p:spPr>
          <a:xfrm>
            <a:off x="7340760" y="2847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нитка</a:t>
            </a:r>
            <a:endParaRPr dirty="0"/>
          </a:p>
        </p:txBody>
      </p:sp>
      <p:sp>
        <p:nvSpPr>
          <p:cNvPr id="4992" name="CustomShape 39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55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56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57" name="Picture 69"/>
          <p:cNvPicPr/>
          <p:nvPr/>
        </p:nvPicPr>
        <p:blipFill>
          <a:blip r:embed="rId14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9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2" name="Picture 70"/>
          <p:cNvPicPr/>
          <p:nvPr/>
        </p:nvPicPr>
        <p:blipFill>
          <a:blip r:embed="rId15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3" name="CustomShape 20">
            <a:extLst>
              <a:ext uri="{FF2B5EF4-FFF2-40B4-BE49-F238E27FC236}">
                <a16:creationId xmlns:a16="http://schemas.microsoft.com/office/drawing/2014/main" id="{1A25CFBB-0317-4C8A-B8F8-4085CFBECAC7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64" name="Picture 69">
            <a:extLst>
              <a:ext uri="{FF2B5EF4-FFF2-40B4-BE49-F238E27FC236}">
                <a16:creationId xmlns:a16="http://schemas.microsoft.com/office/drawing/2014/main" id="{054F89E2-1913-42BD-97C3-23001BC70021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5" name="CustomShape 17">
            <a:extLst>
              <a:ext uri="{FF2B5EF4-FFF2-40B4-BE49-F238E27FC236}">
                <a16:creationId xmlns:a16="http://schemas.microsoft.com/office/drawing/2014/main" id="{258FE0BF-10B5-4C40-A049-2611AF16D2C3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66" name="Picture 70">
            <a:extLst>
              <a:ext uri="{FF2B5EF4-FFF2-40B4-BE49-F238E27FC236}">
                <a16:creationId xmlns:a16="http://schemas.microsoft.com/office/drawing/2014/main" id="{B7F4C7C2-965E-4DB7-96D6-889F9D08F7AC}"/>
              </a:ext>
            </a:extLst>
          </p:cNvPr>
          <p:cNvPicPr/>
          <p:nvPr/>
        </p:nvPicPr>
        <p:blipFill>
          <a:blip r:embed="rId15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7" name="CustomShape 26">
            <a:extLst>
              <a:ext uri="{FF2B5EF4-FFF2-40B4-BE49-F238E27FC236}">
                <a16:creationId xmlns:a16="http://schemas.microsoft.com/office/drawing/2014/main" id="{1BD7FC56-D55D-4F0E-8566-38E76A217504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68" name="CustomShape 44">
            <a:extLst>
              <a:ext uri="{FF2B5EF4-FFF2-40B4-BE49-F238E27FC236}">
                <a16:creationId xmlns:a16="http://schemas.microsoft.com/office/drawing/2014/main" id="{698725BC-DE45-46C8-9A90-8B964B917454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981080" y="1514160"/>
            <a:ext cx="1599480" cy="1162800"/>
          </a:xfrm>
          <a:prstGeom prst="rect">
            <a:avLst/>
          </a:prstGeom>
          <a:solidFill>
            <a:srgbClr val="FFC0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9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0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1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2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4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5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6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7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8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9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0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1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2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3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4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5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9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 dirty="0"/>
          </a:p>
        </p:txBody>
      </p:sp>
      <p:pic>
        <p:nvPicPr>
          <p:cNvPr id="567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568" name="CustomShape 28"/>
          <p:cNvSpPr/>
          <p:nvPr/>
        </p:nvSpPr>
        <p:spPr>
          <a:xfrm>
            <a:off x="1981080" y="15141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My stories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Stories</a:t>
            </a:r>
          </a:p>
        </p:txBody>
      </p:sp>
      <p:sp>
        <p:nvSpPr>
          <p:cNvPr id="43" name="CustomShape 26"/>
          <p:cNvSpPr/>
          <p:nvPr/>
        </p:nvSpPr>
        <p:spPr>
          <a:xfrm>
            <a:off x="152280" y="552744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44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4" name="CustomShape 27"/>
          <p:cNvSpPr/>
          <p:nvPr/>
        </p:nvSpPr>
        <p:spPr>
          <a:xfrm>
            <a:off x="7340040" y="554220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08" y="1680840"/>
            <a:ext cx="1335024" cy="853440"/>
          </a:xfrm>
          <a:prstGeom prst="rect">
            <a:avLst/>
          </a:prstGeom>
        </p:spPr>
      </p:pic>
      <p:sp>
        <p:nvSpPr>
          <p:cNvPr id="33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35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36" name="Picture 69"/>
          <p:cNvPicPr/>
          <p:nvPr/>
        </p:nvPicPr>
        <p:blipFill>
          <a:blip r:embed="rId5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37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39" name="Picture 70"/>
          <p:cNvPicPr/>
          <p:nvPr/>
        </p:nvPicPr>
        <p:blipFill>
          <a:blip r:embed="rId6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3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94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95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96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97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98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99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00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01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02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03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04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05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06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07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08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09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10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14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5016" name="CustomShape 24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  <a:ea typeface="DejaVu Sans"/>
              </a:rPr>
              <a:t>ч</a:t>
            </a: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ековая книжка</a:t>
            </a:r>
            <a:endParaRPr sz="1600" dirty="0"/>
          </a:p>
        </p:txBody>
      </p:sp>
      <p:sp>
        <p:nvSpPr>
          <p:cNvPr id="5017" name="CustomShape 25"/>
          <p:cNvSpPr/>
          <p:nvPr/>
        </p:nvSpPr>
        <p:spPr>
          <a:xfrm>
            <a:off x="7366447" y="1504206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кошелек</a:t>
            </a:r>
            <a:endParaRPr dirty="0"/>
          </a:p>
        </p:txBody>
      </p:sp>
      <p:pic>
        <p:nvPicPr>
          <p:cNvPr id="5024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5025" name="CustomShape 30"/>
          <p:cNvSpPr/>
          <p:nvPr/>
        </p:nvSpPr>
        <p:spPr>
          <a:xfrm>
            <a:off x="5582202" y="1495281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бумажник</a:t>
            </a:r>
            <a:endParaRPr dirty="0"/>
          </a:p>
        </p:txBody>
      </p:sp>
      <p:sp>
        <p:nvSpPr>
          <p:cNvPr id="5026" name="CustomShape 31"/>
          <p:cNvSpPr/>
          <p:nvPr/>
        </p:nvSpPr>
        <p:spPr>
          <a:xfrm>
            <a:off x="198108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деньги</a:t>
            </a:r>
            <a:endParaRPr dirty="0"/>
          </a:p>
        </p:txBody>
      </p:sp>
      <p:pic>
        <p:nvPicPr>
          <p:cNvPr id="5027" name="Picture 57"/>
          <p:cNvPicPr/>
          <p:nvPr/>
        </p:nvPicPr>
        <p:blipFill>
          <a:blip r:embed="rId4"/>
          <a:stretch/>
        </p:blipFill>
        <p:spPr>
          <a:xfrm>
            <a:off x="2373840" y="1809360"/>
            <a:ext cx="877320" cy="877320"/>
          </a:xfrm>
          <a:prstGeom prst="rect">
            <a:avLst/>
          </a:prstGeom>
          <a:ln>
            <a:noFill/>
          </a:ln>
        </p:spPr>
      </p:pic>
      <p:pic>
        <p:nvPicPr>
          <p:cNvPr id="5028" name="Picture 60"/>
          <p:cNvPicPr/>
          <p:nvPr/>
        </p:nvPicPr>
        <p:blipFill>
          <a:blip r:embed="rId5"/>
          <a:stretch/>
        </p:blipFill>
        <p:spPr>
          <a:xfrm>
            <a:off x="4114800" y="1809360"/>
            <a:ext cx="861120" cy="861120"/>
          </a:xfrm>
          <a:prstGeom prst="rect">
            <a:avLst/>
          </a:prstGeom>
          <a:ln>
            <a:noFill/>
          </a:ln>
        </p:spPr>
      </p:pic>
      <p:pic>
        <p:nvPicPr>
          <p:cNvPr id="5029" name="Picture 61"/>
          <p:cNvPicPr/>
          <p:nvPr/>
        </p:nvPicPr>
        <p:blipFill>
          <a:blip r:embed="rId6"/>
          <a:stretch/>
        </p:blipFill>
        <p:spPr>
          <a:xfrm>
            <a:off x="5943600" y="1809360"/>
            <a:ext cx="853200" cy="853200"/>
          </a:xfrm>
          <a:prstGeom prst="rect">
            <a:avLst/>
          </a:prstGeom>
          <a:ln>
            <a:noFill/>
          </a:ln>
        </p:spPr>
      </p:pic>
      <p:pic>
        <p:nvPicPr>
          <p:cNvPr id="5030" name="Picture 62"/>
          <p:cNvPicPr/>
          <p:nvPr/>
        </p:nvPicPr>
        <p:blipFill>
          <a:blip r:embed="rId7"/>
          <a:stretch/>
        </p:blipFill>
        <p:spPr>
          <a:xfrm>
            <a:off x="7668360" y="1809360"/>
            <a:ext cx="878760" cy="878760"/>
          </a:xfrm>
          <a:prstGeom prst="rect">
            <a:avLst/>
          </a:prstGeom>
          <a:ln>
            <a:noFill/>
          </a:ln>
        </p:spPr>
      </p:pic>
      <p:sp>
        <p:nvSpPr>
          <p:cNvPr id="5032" name="CustomShape 33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</a:t>
            </a:r>
          </a:p>
        </p:txBody>
      </p:sp>
      <p:sp>
        <p:nvSpPr>
          <p:cNvPr id="40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41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42" name="Picture 69"/>
          <p:cNvPicPr/>
          <p:nvPr/>
        </p:nvPicPr>
        <p:blipFill>
          <a:blip r:embed="rId8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44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47" name="Picture 70"/>
          <p:cNvPicPr/>
          <p:nvPr/>
        </p:nvPicPr>
        <p:blipFill>
          <a:blip r:embed="rId9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48" name="CustomShape 20">
            <a:extLst>
              <a:ext uri="{FF2B5EF4-FFF2-40B4-BE49-F238E27FC236}">
                <a16:creationId xmlns:a16="http://schemas.microsoft.com/office/drawing/2014/main" id="{6BDDC3B6-061E-4BAC-A487-1953001C664D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49" name="Picture 69">
            <a:extLst>
              <a:ext uri="{FF2B5EF4-FFF2-40B4-BE49-F238E27FC236}">
                <a16:creationId xmlns:a16="http://schemas.microsoft.com/office/drawing/2014/main" id="{00664549-3D39-439F-B494-0ACC515FE878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0" name="CustomShape 17">
            <a:extLst>
              <a:ext uri="{FF2B5EF4-FFF2-40B4-BE49-F238E27FC236}">
                <a16:creationId xmlns:a16="http://schemas.microsoft.com/office/drawing/2014/main" id="{50509142-A318-4A16-B7DE-24413E26A392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51" name="Picture 70">
            <a:extLst>
              <a:ext uri="{FF2B5EF4-FFF2-40B4-BE49-F238E27FC236}">
                <a16:creationId xmlns:a16="http://schemas.microsoft.com/office/drawing/2014/main" id="{79109A32-9170-4E23-84C2-54463629F6FB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52" name="CustomShape 26">
            <a:extLst>
              <a:ext uri="{FF2B5EF4-FFF2-40B4-BE49-F238E27FC236}">
                <a16:creationId xmlns:a16="http://schemas.microsoft.com/office/drawing/2014/main" id="{336B8F46-2E68-4FDA-B992-5C74E856EF35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53" name="CustomShape 44">
            <a:extLst>
              <a:ext uri="{FF2B5EF4-FFF2-40B4-BE49-F238E27FC236}">
                <a16:creationId xmlns:a16="http://schemas.microsoft.com/office/drawing/2014/main" id="{B3CC303B-E49C-4916-A7B4-2423F0AB06C5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3" name="CustomShape 1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34" name="CustomShape 2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35" name="CustomShape 3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36" name="CustomShape 4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37" name="CustomShape 5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38" name="CustomShape 6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39" name="CustomShape 7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40" name="CustomShape 8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41" name="CustomShape 9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42" name="CustomShape 10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43" name="CustomShape 11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44" name="CustomShape 12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45" name="CustomShape 13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46" name="CustomShape 14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47" name="CustomShape 15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51" name="CustomShape 19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pic>
        <p:nvPicPr>
          <p:cNvPr id="5059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5060" name="CustomShape 25">
            <a:hlinkClick r:id="rId4" action="ppaction://hlinksldjump"/>
          </p:cNvPr>
          <p:cNvSpPr/>
          <p:nvPr/>
        </p:nvSpPr>
        <p:spPr>
          <a:xfrm>
            <a:off x="5562720" y="152388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61" name="CustomShape 26"/>
          <p:cNvSpPr/>
          <p:nvPr/>
        </p:nvSpPr>
        <p:spPr>
          <a:xfrm>
            <a:off x="556272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сад</a:t>
            </a:r>
            <a:endParaRPr dirty="0"/>
          </a:p>
        </p:txBody>
      </p:sp>
      <p:pic>
        <p:nvPicPr>
          <p:cNvPr id="5063" name="Picture 47"/>
          <p:cNvPicPr/>
          <p:nvPr/>
        </p:nvPicPr>
        <p:blipFill>
          <a:blip r:embed="rId5"/>
          <a:stretch/>
        </p:blipFill>
        <p:spPr>
          <a:xfrm>
            <a:off x="6324480" y="1811160"/>
            <a:ext cx="875520" cy="875520"/>
          </a:xfrm>
          <a:prstGeom prst="rect">
            <a:avLst/>
          </a:prstGeom>
          <a:ln>
            <a:noFill/>
          </a:ln>
        </p:spPr>
      </p:pic>
      <p:pic>
        <p:nvPicPr>
          <p:cNvPr id="5064" name="Picture 48"/>
          <p:cNvPicPr/>
          <p:nvPr/>
        </p:nvPicPr>
        <p:blipFill>
          <a:blip r:embed="rId6"/>
          <a:stretch/>
        </p:blipFill>
        <p:spPr>
          <a:xfrm>
            <a:off x="5803624" y="1981080"/>
            <a:ext cx="482040" cy="482040"/>
          </a:xfrm>
          <a:prstGeom prst="rect">
            <a:avLst/>
          </a:prstGeom>
          <a:ln>
            <a:noFill/>
          </a:ln>
        </p:spPr>
      </p:pic>
      <p:sp>
        <p:nvSpPr>
          <p:cNvPr id="5065" name="CustomShape 27">
            <a:hlinkClick r:id="rId7" action="ppaction://hlinksldjump"/>
          </p:cNvPr>
          <p:cNvSpPr/>
          <p:nvPr/>
        </p:nvSpPr>
        <p:spPr>
          <a:xfrm>
            <a:off x="1981080" y="152388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66" name="CustomShape 28"/>
          <p:cNvSpPr/>
          <p:nvPr/>
        </p:nvSpPr>
        <p:spPr>
          <a:xfrm>
            <a:off x="1981080" y="15444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погода</a:t>
            </a:r>
            <a:endParaRPr dirty="0"/>
          </a:p>
        </p:txBody>
      </p:sp>
      <p:sp>
        <p:nvSpPr>
          <p:cNvPr id="5067" name="CustomShape 29">
            <a:hlinkClick r:id="rId8" action="ppaction://hlinksldjump"/>
          </p:cNvPr>
          <p:cNvSpPr/>
          <p:nvPr/>
        </p:nvSpPr>
        <p:spPr>
          <a:xfrm>
            <a:off x="3772080" y="152388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68" name="CustomShape 30"/>
          <p:cNvSpPr/>
          <p:nvPr/>
        </p:nvSpPr>
        <p:spPr>
          <a:xfrm>
            <a:off x="377208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животные</a:t>
            </a:r>
            <a:endParaRPr dirty="0"/>
          </a:p>
        </p:txBody>
      </p:sp>
      <p:pic>
        <p:nvPicPr>
          <p:cNvPr id="5069" name="Picture 58"/>
          <p:cNvPicPr/>
          <p:nvPr/>
        </p:nvPicPr>
        <p:blipFill>
          <a:blip r:embed="rId9"/>
          <a:stretch/>
        </p:blipFill>
        <p:spPr>
          <a:xfrm>
            <a:off x="4620409" y="1816539"/>
            <a:ext cx="723960" cy="723240"/>
          </a:xfrm>
          <a:prstGeom prst="rect">
            <a:avLst/>
          </a:prstGeom>
          <a:ln>
            <a:noFill/>
          </a:ln>
        </p:spPr>
      </p:pic>
      <p:pic>
        <p:nvPicPr>
          <p:cNvPr id="5071" name="Picture 63"/>
          <p:cNvPicPr/>
          <p:nvPr/>
        </p:nvPicPr>
        <p:blipFill>
          <a:blip r:embed="rId10"/>
          <a:stretch/>
        </p:blipFill>
        <p:spPr>
          <a:xfrm>
            <a:off x="3835440" y="1802806"/>
            <a:ext cx="698040" cy="698040"/>
          </a:xfrm>
          <a:prstGeom prst="rect">
            <a:avLst/>
          </a:prstGeom>
          <a:ln>
            <a:noFill/>
          </a:ln>
        </p:spPr>
      </p:pic>
      <p:pic>
        <p:nvPicPr>
          <p:cNvPr id="5072" name="Picture 64"/>
          <p:cNvPicPr/>
          <p:nvPr/>
        </p:nvPicPr>
        <p:blipFill>
          <a:blip r:embed="rId11"/>
          <a:stretch/>
        </p:blipFill>
        <p:spPr>
          <a:xfrm>
            <a:off x="2037600" y="1834994"/>
            <a:ext cx="809280" cy="809280"/>
          </a:xfrm>
          <a:prstGeom prst="rect">
            <a:avLst/>
          </a:prstGeom>
          <a:ln>
            <a:noFill/>
          </a:ln>
        </p:spPr>
      </p:pic>
      <p:pic>
        <p:nvPicPr>
          <p:cNvPr id="5073" name="Picture 65"/>
          <p:cNvPicPr/>
          <p:nvPr/>
        </p:nvPicPr>
        <p:blipFill>
          <a:blip r:embed="rId12"/>
          <a:stretch/>
        </p:blipFill>
        <p:spPr>
          <a:xfrm>
            <a:off x="2846880" y="1862661"/>
            <a:ext cx="733680" cy="733680"/>
          </a:xfrm>
          <a:prstGeom prst="rect">
            <a:avLst/>
          </a:prstGeom>
          <a:ln>
            <a:noFill/>
          </a:ln>
        </p:spPr>
      </p:pic>
      <p:sp>
        <p:nvSpPr>
          <p:cNvPr id="5075" name="CustomShape 32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</a:t>
            </a:r>
          </a:p>
        </p:txBody>
      </p:sp>
      <p:sp>
        <p:nvSpPr>
          <p:cNvPr id="51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52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53" name="Picture 69"/>
          <p:cNvPicPr/>
          <p:nvPr/>
        </p:nvPicPr>
        <p:blipFill>
          <a:blip r:embed="rId13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4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56" name="Picture 70"/>
          <p:cNvPicPr/>
          <p:nvPr/>
        </p:nvPicPr>
        <p:blipFill>
          <a:blip r:embed="rId14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41" name="CustomShape 20">
            <a:extLst>
              <a:ext uri="{FF2B5EF4-FFF2-40B4-BE49-F238E27FC236}">
                <a16:creationId xmlns:a16="http://schemas.microsoft.com/office/drawing/2014/main" id="{FE7FCED3-86B2-481E-BB58-477B54DC0230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42" name="Picture 69">
            <a:extLst>
              <a:ext uri="{FF2B5EF4-FFF2-40B4-BE49-F238E27FC236}">
                <a16:creationId xmlns:a16="http://schemas.microsoft.com/office/drawing/2014/main" id="{3DD32EAC-0B53-4149-BE35-9B9EB3EAB7E3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43" name="CustomShape 17">
            <a:extLst>
              <a:ext uri="{FF2B5EF4-FFF2-40B4-BE49-F238E27FC236}">
                <a16:creationId xmlns:a16="http://schemas.microsoft.com/office/drawing/2014/main" id="{BE158A69-455B-4BB7-BCCC-83656268703A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44" name="Picture 70">
            <a:extLst>
              <a:ext uri="{FF2B5EF4-FFF2-40B4-BE49-F238E27FC236}">
                <a16:creationId xmlns:a16="http://schemas.microsoft.com/office/drawing/2014/main" id="{AF7572BC-D2F0-4847-8992-3191A5876396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45" name="CustomShape 26">
            <a:extLst>
              <a:ext uri="{FF2B5EF4-FFF2-40B4-BE49-F238E27FC236}">
                <a16:creationId xmlns:a16="http://schemas.microsoft.com/office/drawing/2014/main" id="{2692BBCF-BE4F-4CB2-9450-2ABEE3B833BB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47" name="CustomShape 44">
            <a:extLst>
              <a:ext uri="{FF2B5EF4-FFF2-40B4-BE49-F238E27FC236}">
                <a16:creationId xmlns:a16="http://schemas.microsoft.com/office/drawing/2014/main" id="{C88085EC-7407-4277-8559-90FB214631ED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6" name="CustomShape 1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77" name="CustomShape 2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78" name="CustomShape 3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79" name="CustomShape 4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80" name="CustomShape 5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81" name="CustomShape 6"/>
          <p:cNvSpPr/>
          <p:nvPr/>
        </p:nvSpPr>
        <p:spPr>
          <a:xfrm>
            <a:off x="3785400" y="55422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82" name="CustomShape 7"/>
          <p:cNvSpPr/>
          <p:nvPr/>
        </p:nvSpPr>
        <p:spPr>
          <a:xfrm>
            <a:off x="7340040" y="2843525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83" name="CustomShape 8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85" name="CustomShape 10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89" name="CustomShape 14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5094" name="CustomShape 19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сегодня</a:t>
            </a:r>
            <a:endParaRPr dirty="0"/>
          </a:p>
        </p:txBody>
      </p:sp>
      <p:sp>
        <p:nvSpPr>
          <p:cNvPr id="5095" name="CustomShape 20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утро</a:t>
            </a:r>
            <a:endParaRPr dirty="0"/>
          </a:p>
        </p:txBody>
      </p:sp>
      <p:sp>
        <p:nvSpPr>
          <p:cNvPr id="5096" name="CustomShape 21"/>
          <p:cNvSpPr/>
          <p:nvPr/>
        </p:nvSpPr>
        <p:spPr>
          <a:xfrm>
            <a:off x="7340040" y="2787725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позже</a:t>
            </a:r>
            <a:endParaRPr dirty="0"/>
          </a:p>
        </p:txBody>
      </p:sp>
      <p:sp>
        <p:nvSpPr>
          <p:cNvPr id="5098" name="CustomShape 23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день</a:t>
            </a:r>
            <a:endParaRPr dirty="0"/>
          </a:p>
        </p:txBody>
      </p:sp>
      <p:sp>
        <p:nvSpPr>
          <p:cNvPr id="5099" name="CustomShape 24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вечер</a:t>
            </a:r>
            <a:endParaRPr dirty="0"/>
          </a:p>
        </p:txBody>
      </p:sp>
      <p:sp>
        <p:nvSpPr>
          <p:cNvPr id="5100" name="CustomShape 25"/>
          <p:cNvSpPr/>
          <p:nvPr/>
        </p:nvSpPr>
        <p:spPr>
          <a:xfrm>
            <a:off x="734004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никогда</a:t>
            </a:r>
            <a:endParaRPr dirty="0"/>
          </a:p>
        </p:txBody>
      </p:sp>
      <p:sp>
        <p:nvSpPr>
          <p:cNvPr id="5101" name="CustomShape 26"/>
          <p:cNvSpPr/>
          <p:nvPr/>
        </p:nvSpPr>
        <p:spPr>
          <a:xfrm>
            <a:off x="1981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</a:rPr>
              <a:t>готовиться</a:t>
            </a:r>
            <a:endParaRPr dirty="0"/>
          </a:p>
        </p:txBody>
      </p:sp>
      <p:sp>
        <p:nvSpPr>
          <p:cNvPr id="5102" name="CustomShape 27"/>
          <p:cNvSpPr/>
          <p:nvPr/>
        </p:nvSpPr>
        <p:spPr>
          <a:xfrm>
            <a:off x="3772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спешить</a:t>
            </a:r>
            <a:endParaRPr dirty="0"/>
          </a:p>
        </p:txBody>
      </p:sp>
      <p:sp>
        <p:nvSpPr>
          <p:cNvPr id="5103" name="CustomShape 28"/>
          <p:cNvSpPr/>
          <p:nvPr/>
        </p:nvSpPr>
        <p:spPr>
          <a:xfrm>
            <a:off x="734004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sp>
        <p:nvSpPr>
          <p:cNvPr id="5104" name="CustomShape 29"/>
          <p:cNvSpPr/>
          <p:nvPr/>
        </p:nvSpPr>
        <p:spPr>
          <a:xfrm>
            <a:off x="152280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5107" name="CustomShape 30"/>
          <p:cNvSpPr/>
          <p:nvPr/>
        </p:nvSpPr>
        <p:spPr>
          <a:xfrm>
            <a:off x="7340040" y="55422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08" name="CustomShape 31"/>
          <p:cNvSpPr/>
          <p:nvPr/>
        </p:nvSpPr>
        <p:spPr>
          <a:xfrm>
            <a:off x="734004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после</a:t>
            </a:r>
            <a:endParaRPr dirty="0"/>
          </a:p>
        </p:txBody>
      </p:sp>
      <p:pic>
        <p:nvPicPr>
          <p:cNvPr id="5109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pic>
        <p:nvPicPr>
          <p:cNvPr id="5110" name="Picture 93"/>
          <p:cNvPicPr/>
          <p:nvPr/>
        </p:nvPicPr>
        <p:blipFill>
          <a:blip r:embed="rId4"/>
          <a:srcRect l="52070" r="3339" b="63750"/>
          <a:stretch/>
        </p:blipFill>
        <p:spPr>
          <a:xfrm>
            <a:off x="7534425" y="2970392"/>
            <a:ext cx="1141560" cy="928800"/>
          </a:xfrm>
          <a:prstGeom prst="rect">
            <a:avLst/>
          </a:prstGeom>
          <a:ln>
            <a:noFill/>
          </a:ln>
        </p:spPr>
      </p:pic>
      <p:sp>
        <p:nvSpPr>
          <p:cNvPr id="5111" name="CustomShape 32">
            <a:hlinkClick r:id="rId5" action="ppaction://hlinksldjump"/>
          </p:cNvPr>
          <p:cNvSpPr/>
          <p:nvPr/>
        </p:nvSpPr>
        <p:spPr>
          <a:xfrm>
            <a:off x="556272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12" name="CustomShape 33">
            <a:hlinkClick r:id="rId6" action="ppaction://hlinksldjump"/>
          </p:cNvPr>
          <p:cNvSpPr/>
          <p:nvPr/>
        </p:nvSpPr>
        <p:spPr>
          <a:xfrm>
            <a:off x="37720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13" name="CustomShape 34">
            <a:hlinkClick r:id="rId7" action="ppaction://hlinksldjump"/>
          </p:cNvPr>
          <p:cNvSpPr/>
          <p:nvPr/>
        </p:nvSpPr>
        <p:spPr>
          <a:xfrm>
            <a:off x="734004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114" name="Picture 97"/>
          <p:cNvPicPr/>
          <p:nvPr/>
        </p:nvPicPr>
        <p:blipFill>
          <a:blip r:embed="rId8"/>
          <a:stretch/>
        </p:blipFill>
        <p:spPr>
          <a:xfrm>
            <a:off x="4013280" y="1712516"/>
            <a:ext cx="1053360" cy="1053360"/>
          </a:xfrm>
          <a:prstGeom prst="rect">
            <a:avLst/>
          </a:prstGeom>
          <a:ln>
            <a:noFill/>
          </a:ln>
        </p:spPr>
      </p:pic>
      <p:pic>
        <p:nvPicPr>
          <p:cNvPr id="5115" name="Picture 98"/>
          <p:cNvPicPr/>
          <p:nvPr/>
        </p:nvPicPr>
        <p:blipFill>
          <a:blip r:embed="rId9"/>
          <a:stretch/>
        </p:blipFill>
        <p:spPr>
          <a:xfrm>
            <a:off x="5943600" y="1752480"/>
            <a:ext cx="875520" cy="875520"/>
          </a:xfrm>
          <a:prstGeom prst="rect">
            <a:avLst/>
          </a:prstGeom>
          <a:ln>
            <a:noFill/>
          </a:ln>
        </p:spPr>
      </p:pic>
      <p:sp>
        <p:nvSpPr>
          <p:cNvPr id="5116" name="CustomShape 35"/>
          <p:cNvSpPr/>
          <p:nvPr/>
        </p:nvSpPr>
        <p:spPr>
          <a:xfrm>
            <a:off x="377208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  <a:ea typeface="DejaVu Sans"/>
              </a:rPr>
              <a:t>д</a:t>
            </a: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ни недели</a:t>
            </a:r>
            <a:endParaRPr dirty="0"/>
          </a:p>
        </p:txBody>
      </p:sp>
      <p:sp>
        <p:nvSpPr>
          <p:cNvPr id="5117" name="CustomShape 36"/>
          <p:cNvSpPr/>
          <p:nvPr/>
        </p:nvSpPr>
        <p:spPr>
          <a:xfrm>
            <a:off x="5562720" y="151236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месяцы</a:t>
            </a:r>
            <a:r>
              <a:rPr lang="en-US" sz="1200" strike="noStrike" dirty="0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5118" name="CustomShape 37"/>
          <p:cNvSpPr/>
          <p:nvPr/>
        </p:nvSpPr>
        <p:spPr>
          <a:xfrm>
            <a:off x="734076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  <a:ea typeface="DejaVu Sans"/>
              </a:rPr>
              <a:t>о</a:t>
            </a: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собые дни</a:t>
            </a:r>
            <a:endParaRPr dirty="0"/>
          </a:p>
        </p:txBody>
      </p:sp>
      <p:pic>
        <p:nvPicPr>
          <p:cNvPr id="5119" name="Picture 102"/>
          <p:cNvPicPr/>
          <p:nvPr/>
        </p:nvPicPr>
        <p:blipFill>
          <a:blip r:embed="rId9"/>
          <a:stretch/>
        </p:blipFill>
        <p:spPr>
          <a:xfrm>
            <a:off x="7696080" y="1778040"/>
            <a:ext cx="875520" cy="875520"/>
          </a:xfrm>
          <a:prstGeom prst="rect">
            <a:avLst/>
          </a:prstGeom>
          <a:ln>
            <a:noFill/>
          </a:ln>
        </p:spPr>
      </p:pic>
      <p:pic>
        <p:nvPicPr>
          <p:cNvPr id="5120" name="Picture 103"/>
          <p:cNvPicPr/>
          <p:nvPr/>
        </p:nvPicPr>
        <p:blipFill>
          <a:blip r:embed="rId10"/>
          <a:stretch/>
        </p:blipFill>
        <p:spPr>
          <a:xfrm rot="2315400">
            <a:off x="7864560" y="2063160"/>
            <a:ext cx="454320" cy="454320"/>
          </a:xfrm>
          <a:prstGeom prst="rect">
            <a:avLst/>
          </a:prstGeom>
          <a:ln>
            <a:noFill/>
          </a:ln>
        </p:spPr>
      </p:pic>
      <p:sp>
        <p:nvSpPr>
          <p:cNvPr id="5121" name="CustomShape 38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22" name="CustomShape 39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вчера</a:t>
            </a:r>
            <a:endParaRPr dirty="0"/>
          </a:p>
        </p:txBody>
      </p:sp>
      <p:pic>
        <p:nvPicPr>
          <p:cNvPr id="5123" name="Picture 104"/>
          <p:cNvPicPr/>
          <p:nvPr/>
        </p:nvPicPr>
        <p:blipFill>
          <a:blip r:embed="rId11"/>
          <a:srcRect t="18789"/>
          <a:stretch/>
        </p:blipFill>
        <p:spPr>
          <a:xfrm>
            <a:off x="284400" y="3157920"/>
            <a:ext cx="1391400" cy="1128960"/>
          </a:xfrm>
          <a:prstGeom prst="rect">
            <a:avLst/>
          </a:prstGeom>
          <a:ln>
            <a:noFill/>
          </a:ln>
        </p:spPr>
      </p:pic>
      <p:pic>
        <p:nvPicPr>
          <p:cNvPr id="5124" name="Picture 105"/>
          <p:cNvPicPr/>
          <p:nvPr/>
        </p:nvPicPr>
        <p:blipFill>
          <a:blip r:embed="rId12"/>
          <a:stretch/>
        </p:blipFill>
        <p:spPr>
          <a:xfrm>
            <a:off x="2362320" y="3124080"/>
            <a:ext cx="838080" cy="838080"/>
          </a:xfrm>
          <a:prstGeom prst="rect">
            <a:avLst/>
          </a:prstGeom>
          <a:ln>
            <a:noFill/>
          </a:ln>
        </p:spPr>
      </p:pic>
      <p:sp>
        <p:nvSpPr>
          <p:cNvPr id="5125" name="CustomShape 40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26" name="CustomShape 41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завтра</a:t>
            </a:r>
            <a:endParaRPr dirty="0"/>
          </a:p>
        </p:txBody>
      </p:sp>
      <p:pic>
        <p:nvPicPr>
          <p:cNvPr id="5127" name="Picture 106"/>
          <p:cNvPicPr/>
          <p:nvPr/>
        </p:nvPicPr>
        <p:blipFill>
          <a:blip r:embed="rId13"/>
          <a:srcRect t="19414" b="20664"/>
          <a:stretch/>
        </p:blipFill>
        <p:spPr>
          <a:xfrm>
            <a:off x="3886200" y="3157920"/>
            <a:ext cx="1345320" cy="804240"/>
          </a:xfrm>
          <a:prstGeom prst="rect">
            <a:avLst/>
          </a:prstGeom>
          <a:ln>
            <a:noFill/>
          </a:ln>
        </p:spPr>
      </p:pic>
      <p:sp>
        <p:nvSpPr>
          <p:cNvPr id="5132" name="CustomShape 43"/>
          <p:cNvSpPr/>
          <p:nvPr/>
        </p:nvSpPr>
        <p:spPr>
          <a:xfrm>
            <a:off x="5562720" y="2870182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33" name="CustomShape 44"/>
          <p:cNvSpPr/>
          <p:nvPr/>
        </p:nvSpPr>
        <p:spPr>
          <a:xfrm>
            <a:off x="5562720" y="284966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сейчас</a:t>
            </a:r>
            <a:endParaRPr dirty="0"/>
          </a:p>
        </p:txBody>
      </p:sp>
      <p:pic>
        <p:nvPicPr>
          <p:cNvPr id="5134" name="Picture 118"/>
          <p:cNvPicPr/>
          <p:nvPr/>
        </p:nvPicPr>
        <p:blipFill>
          <a:blip r:embed="rId14"/>
          <a:stretch/>
        </p:blipFill>
        <p:spPr>
          <a:xfrm>
            <a:off x="5943600" y="3083662"/>
            <a:ext cx="928800" cy="928800"/>
          </a:xfrm>
          <a:prstGeom prst="rect">
            <a:avLst/>
          </a:prstGeom>
          <a:ln>
            <a:noFill/>
          </a:ln>
        </p:spPr>
      </p:pic>
      <p:pic>
        <p:nvPicPr>
          <p:cNvPr id="5135" name="Picture 119"/>
          <p:cNvPicPr/>
          <p:nvPr/>
        </p:nvPicPr>
        <p:blipFill>
          <a:blip r:embed="rId15"/>
          <a:stretch/>
        </p:blipFill>
        <p:spPr>
          <a:xfrm>
            <a:off x="149764" y="4101946"/>
            <a:ext cx="1625040" cy="1625040"/>
          </a:xfrm>
          <a:prstGeom prst="rect">
            <a:avLst/>
          </a:prstGeom>
          <a:ln>
            <a:noFill/>
          </a:ln>
        </p:spPr>
      </p:pic>
      <p:pic>
        <p:nvPicPr>
          <p:cNvPr id="5136" name="Picture 120"/>
          <p:cNvPicPr/>
          <p:nvPr/>
        </p:nvPicPr>
        <p:blipFill>
          <a:blip r:embed="rId16"/>
          <a:stretch/>
        </p:blipFill>
        <p:spPr>
          <a:xfrm>
            <a:off x="2362320" y="5790600"/>
            <a:ext cx="838080" cy="838080"/>
          </a:xfrm>
          <a:prstGeom prst="rect">
            <a:avLst/>
          </a:prstGeom>
          <a:ln>
            <a:noFill/>
          </a:ln>
        </p:spPr>
      </p:pic>
      <p:sp>
        <p:nvSpPr>
          <p:cNvPr id="5144" name="CustomShape 50"/>
          <p:cNvSpPr/>
          <p:nvPr/>
        </p:nvSpPr>
        <p:spPr>
          <a:xfrm>
            <a:off x="152280" y="55422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45" name="CustomShape 51"/>
          <p:cNvSpPr/>
          <p:nvPr/>
        </p:nvSpPr>
        <p:spPr>
          <a:xfrm>
            <a:off x="1522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опять</a:t>
            </a:r>
            <a:endParaRPr dirty="0"/>
          </a:p>
        </p:txBody>
      </p:sp>
      <p:pic>
        <p:nvPicPr>
          <p:cNvPr id="5148" name="Picture 137"/>
          <p:cNvPicPr/>
          <p:nvPr/>
        </p:nvPicPr>
        <p:blipFill>
          <a:blip r:embed="rId17"/>
          <a:stretch/>
        </p:blipFill>
        <p:spPr>
          <a:xfrm>
            <a:off x="7638596" y="5619536"/>
            <a:ext cx="1122120" cy="1122120"/>
          </a:xfrm>
          <a:prstGeom prst="rect">
            <a:avLst/>
          </a:prstGeom>
          <a:ln>
            <a:noFill/>
          </a:ln>
        </p:spPr>
      </p:pic>
      <p:sp>
        <p:nvSpPr>
          <p:cNvPr id="5149" name="CustomShape 54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50" name="CustomShape 55"/>
          <p:cNvSpPr/>
          <p:nvPr/>
        </p:nvSpPr>
        <p:spPr>
          <a:xfrm>
            <a:off x="556272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до</a:t>
            </a:r>
            <a:endParaRPr dirty="0"/>
          </a:p>
        </p:txBody>
      </p:sp>
      <p:pic>
        <p:nvPicPr>
          <p:cNvPr id="5151" name="Picture 138"/>
          <p:cNvPicPr/>
          <p:nvPr/>
        </p:nvPicPr>
        <p:blipFill>
          <a:blip r:embed="rId18"/>
          <a:stretch/>
        </p:blipFill>
        <p:spPr>
          <a:xfrm>
            <a:off x="5782018" y="5641136"/>
            <a:ext cx="1078920" cy="1078920"/>
          </a:xfrm>
          <a:prstGeom prst="rect">
            <a:avLst/>
          </a:prstGeom>
          <a:ln>
            <a:noFill/>
          </a:ln>
        </p:spPr>
      </p:pic>
      <p:sp>
        <p:nvSpPr>
          <p:cNvPr id="5152" name="CustomShape 56"/>
          <p:cNvSpPr/>
          <p:nvPr/>
        </p:nvSpPr>
        <p:spPr>
          <a:xfrm>
            <a:off x="1981080" y="151236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53" name="CustomShape 57"/>
          <p:cNvSpPr/>
          <p:nvPr/>
        </p:nvSpPr>
        <p:spPr>
          <a:xfrm>
            <a:off x="195624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время</a:t>
            </a:r>
            <a:endParaRPr dirty="0"/>
          </a:p>
        </p:txBody>
      </p:sp>
      <p:pic>
        <p:nvPicPr>
          <p:cNvPr id="5154" name="Picture 139"/>
          <p:cNvPicPr/>
          <p:nvPr/>
        </p:nvPicPr>
        <p:blipFill>
          <a:blip r:embed="rId4"/>
          <a:srcRect l="52070" t="6992" r="3339" b="63750"/>
          <a:stretch/>
        </p:blipFill>
        <p:spPr>
          <a:xfrm>
            <a:off x="2134440" y="1841400"/>
            <a:ext cx="1141560" cy="748440"/>
          </a:xfrm>
          <a:prstGeom prst="rect">
            <a:avLst/>
          </a:prstGeom>
          <a:ln>
            <a:noFill/>
          </a:ln>
        </p:spPr>
      </p:pic>
      <p:sp>
        <p:nvSpPr>
          <p:cNvPr id="5158" name="CustomShape 60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8" y="5928120"/>
            <a:ext cx="788130" cy="700560"/>
          </a:xfrm>
          <a:prstGeom prst="rect">
            <a:avLst/>
          </a:prstGeom>
        </p:spPr>
      </p:pic>
      <p:sp>
        <p:nvSpPr>
          <p:cNvPr id="82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83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84" name="Picture 69"/>
          <p:cNvPicPr/>
          <p:nvPr/>
        </p:nvPicPr>
        <p:blipFill>
          <a:blip r:embed="rId20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5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87" name="Picture 70"/>
          <p:cNvPicPr/>
          <p:nvPr/>
        </p:nvPicPr>
        <p:blipFill>
          <a:blip r:embed="rId21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C9D8806-16A7-41A0-A754-D478B028F9A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28" y="4609084"/>
            <a:ext cx="731583" cy="586791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DAB2DB0F-A845-454E-AEC9-4464D7BED75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27" y="5985004"/>
            <a:ext cx="967824" cy="586791"/>
          </a:xfrm>
          <a:prstGeom prst="rect">
            <a:avLst/>
          </a:prstGeom>
        </p:spPr>
      </p:pic>
      <p:pic>
        <p:nvPicPr>
          <p:cNvPr id="88" name="Picture 97">
            <a:extLst>
              <a:ext uri="{FF2B5EF4-FFF2-40B4-BE49-F238E27FC236}">
                <a16:creationId xmlns:a16="http://schemas.microsoft.com/office/drawing/2014/main" id="{CCDA1864-0CEE-411D-82DC-6AB9760BCD60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2229300" y="4392000"/>
            <a:ext cx="1053360" cy="1053360"/>
          </a:xfrm>
          <a:prstGeom prst="rect">
            <a:avLst/>
          </a:prstGeom>
          <a:ln>
            <a:noFill/>
          </a:ln>
        </p:spPr>
      </p:pic>
      <p:sp>
        <p:nvSpPr>
          <p:cNvPr id="74" name="CustomShape 5">
            <a:extLst>
              <a:ext uri="{FF2B5EF4-FFF2-40B4-BE49-F238E27FC236}">
                <a16:creationId xmlns:a16="http://schemas.microsoft.com/office/drawing/2014/main" id="{75F55952-3609-45FC-A82B-430B13AB76B6}"/>
              </a:ext>
            </a:extLst>
          </p:cNvPr>
          <p:cNvSpPr/>
          <p:nvPr/>
        </p:nvSpPr>
        <p:spPr>
          <a:xfrm>
            <a:off x="5555700" y="4196716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5" name="CustomShape 24">
            <a:extLst>
              <a:ext uri="{FF2B5EF4-FFF2-40B4-BE49-F238E27FC236}">
                <a16:creationId xmlns:a16="http://schemas.microsoft.com/office/drawing/2014/main" id="{C76201CC-702A-4560-A5F9-E3429CE4A7D0}"/>
              </a:ext>
            </a:extLst>
          </p:cNvPr>
          <p:cNvSpPr/>
          <p:nvPr/>
        </p:nvSpPr>
        <p:spPr>
          <a:xfrm>
            <a:off x="5555700" y="4176196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</a:rPr>
              <a:t>ночь</a:t>
            </a:r>
            <a:endParaRPr dirty="0"/>
          </a:p>
        </p:txBody>
      </p:sp>
      <p:pic>
        <p:nvPicPr>
          <p:cNvPr id="76" name="Picture 122">
            <a:extLst>
              <a:ext uri="{FF2B5EF4-FFF2-40B4-BE49-F238E27FC236}">
                <a16:creationId xmlns:a16="http://schemas.microsoft.com/office/drawing/2014/main" id="{27BD60E8-3DB6-4349-8A7F-B9A4BFC670F9}"/>
              </a:ext>
            </a:extLst>
          </p:cNvPr>
          <p:cNvPicPr/>
          <p:nvPr/>
        </p:nvPicPr>
        <p:blipFill>
          <a:blip r:embed="rId24"/>
          <a:stretch/>
        </p:blipFill>
        <p:spPr>
          <a:xfrm>
            <a:off x="5981580" y="4546202"/>
            <a:ext cx="747720" cy="74772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50BC186-23E5-4725-A94A-31911610B39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13" y="4684569"/>
            <a:ext cx="1005927" cy="480102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CustomShape 1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160" name="CustomShape 2"/>
          <p:cNvSpPr/>
          <p:nvPr/>
        </p:nvSpPr>
        <p:spPr>
          <a:xfrm>
            <a:off x="5562720" y="2864929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61" name="CustomShape 3"/>
          <p:cNvSpPr/>
          <p:nvPr/>
        </p:nvSpPr>
        <p:spPr>
          <a:xfrm>
            <a:off x="1981080" y="15030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62" name="CustomShape 4"/>
          <p:cNvSpPr/>
          <p:nvPr/>
        </p:nvSpPr>
        <p:spPr>
          <a:xfrm>
            <a:off x="3772080" y="15030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63" name="CustomShape 5"/>
          <p:cNvSpPr/>
          <p:nvPr/>
        </p:nvSpPr>
        <p:spPr>
          <a:xfrm>
            <a:off x="5562720" y="15030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65" name="CustomShape 7"/>
          <p:cNvSpPr/>
          <p:nvPr/>
        </p:nvSpPr>
        <p:spPr>
          <a:xfrm>
            <a:off x="1981080" y="2864929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800" strike="noStrike" dirty="0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5166" name="CustomShape 8"/>
          <p:cNvSpPr/>
          <p:nvPr/>
        </p:nvSpPr>
        <p:spPr>
          <a:xfrm>
            <a:off x="152280" y="2864929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800" strike="noStrike" dirty="0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5167" name="CustomShape 9"/>
          <p:cNvSpPr/>
          <p:nvPr/>
        </p:nvSpPr>
        <p:spPr>
          <a:xfrm>
            <a:off x="3772080" y="2864929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1" strike="noStrike" dirty="0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5168" name="CustomShape 10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69" name="CustomShape 11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70" name="CustomShape 12"/>
          <p:cNvSpPr/>
          <p:nvPr/>
        </p:nvSpPr>
        <p:spPr>
          <a:xfrm>
            <a:off x="3785400" y="55422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71" name="CustomShape 13"/>
          <p:cNvSpPr/>
          <p:nvPr/>
        </p:nvSpPr>
        <p:spPr>
          <a:xfrm>
            <a:off x="7340040" y="4185058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72" name="CustomShape 14"/>
          <p:cNvSpPr/>
          <p:nvPr/>
        </p:nvSpPr>
        <p:spPr>
          <a:xfrm>
            <a:off x="5562720" y="5541448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73" name="CustomShape 15"/>
          <p:cNvSpPr/>
          <p:nvPr/>
        </p:nvSpPr>
        <p:spPr>
          <a:xfrm>
            <a:off x="7340040" y="2851609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000" b="1" strike="noStrike" dirty="0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5174" name="CustomShape 16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78" name="CustomShape 20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5180" name="CustomShape 22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неделя</a:t>
            </a:r>
            <a:endParaRPr dirty="0"/>
          </a:p>
        </p:txBody>
      </p:sp>
      <p:sp>
        <p:nvSpPr>
          <p:cNvPr id="5181" name="CustomShape 23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выходные</a:t>
            </a:r>
            <a:endParaRPr dirty="0"/>
          </a:p>
        </p:txBody>
      </p:sp>
      <p:sp>
        <p:nvSpPr>
          <p:cNvPr id="5183" name="CustomShape 25"/>
          <p:cNvSpPr/>
          <p:nvPr/>
        </p:nvSpPr>
        <p:spPr>
          <a:xfrm>
            <a:off x="152280" y="284440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</a:rPr>
              <a:t>понедельник</a:t>
            </a:r>
            <a:endParaRPr dirty="0"/>
          </a:p>
        </p:txBody>
      </p:sp>
      <p:sp>
        <p:nvSpPr>
          <p:cNvPr id="5184" name="CustomShape 26"/>
          <p:cNvSpPr/>
          <p:nvPr/>
        </p:nvSpPr>
        <p:spPr>
          <a:xfrm>
            <a:off x="1981080" y="284440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вторник</a:t>
            </a:r>
            <a:endParaRPr dirty="0"/>
          </a:p>
        </p:txBody>
      </p:sp>
      <p:sp>
        <p:nvSpPr>
          <p:cNvPr id="5185" name="CustomShape 27"/>
          <p:cNvSpPr/>
          <p:nvPr/>
        </p:nvSpPr>
        <p:spPr>
          <a:xfrm>
            <a:off x="3772080" y="284440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среда</a:t>
            </a:r>
            <a:endParaRPr dirty="0"/>
          </a:p>
        </p:txBody>
      </p:sp>
      <p:sp>
        <p:nvSpPr>
          <p:cNvPr id="5186" name="CustomShape 28"/>
          <p:cNvSpPr/>
          <p:nvPr/>
        </p:nvSpPr>
        <p:spPr>
          <a:xfrm>
            <a:off x="5562720" y="285160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четверг</a:t>
            </a:r>
            <a:endParaRPr dirty="0"/>
          </a:p>
        </p:txBody>
      </p:sp>
      <p:sp>
        <p:nvSpPr>
          <p:cNvPr id="5187" name="CustomShape 29"/>
          <p:cNvSpPr/>
          <p:nvPr/>
        </p:nvSpPr>
        <p:spPr>
          <a:xfrm>
            <a:off x="7340040" y="284440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пятница</a:t>
            </a:r>
            <a:endParaRPr dirty="0"/>
          </a:p>
        </p:txBody>
      </p:sp>
      <p:sp>
        <p:nvSpPr>
          <p:cNvPr id="5188" name="CustomShape 30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воскресенье</a:t>
            </a:r>
            <a:endParaRPr dirty="0"/>
          </a:p>
        </p:txBody>
      </p:sp>
      <p:pic>
        <p:nvPicPr>
          <p:cNvPr id="5195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5196" name="CustomShape 35"/>
          <p:cNvSpPr/>
          <p:nvPr/>
        </p:nvSpPr>
        <p:spPr>
          <a:xfrm>
            <a:off x="195624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день</a:t>
            </a:r>
            <a:endParaRPr dirty="0"/>
          </a:p>
        </p:txBody>
      </p:sp>
      <p:pic>
        <p:nvPicPr>
          <p:cNvPr id="5197" name="Picture 111"/>
          <p:cNvPicPr/>
          <p:nvPr/>
        </p:nvPicPr>
        <p:blipFill>
          <a:blip r:embed="rId4"/>
          <a:stretch/>
        </p:blipFill>
        <p:spPr>
          <a:xfrm>
            <a:off x="2286000" y="1676520"/>
            <a:ext cx="1065960" cy="1065960"/>
          </a:xfrm>
          <a:prstGeom prst="rect">
            <a:avLst/>
          </a:prstGeom>
          <a:ln>
            <a:noFill/>
          </a:ln>
        </p:spPr>
      </p:pic>
      <p:pic>
        <p:nvPicPr>
          <p:cNvPr id="5198" name="Picture 112"/>
          <p:cNvPicPr/>
          <p:nvPr/>
        </p:nvPicPr>
        <p:blipFill>
          <a:blip r:embed="rId5"/>
          <a:stretch/>
        </p:blipFill>
        <p:spPr>
          <a:xfrm>
            <a:off x="3863986" y="1400040"/>
            <a:ext cx="1436760" cy="1436760"/>
          </a:xfrm>
          <a:prstGeom prst="rect">
            <a:avLst/>
          </a:prstGeom>
          <a:ln>
            <a:noFill/>
          </a:ln>
        </p:spPr>
      </p:pic>
      <p:pic>
        <p:nvPicPr>
          <p:cNvPr id="5199" name="Picture 113"/>
          <p:cNvPicPr/>
          <p:nvPr/>
        </p:nvPicPr>
        <p:blipFill>
          <a:blip r:embed="rId6"/>
          <a:stretch/>
        </p:blipFill>
        <p:spPr>
          <a:xfrm>
            <a:off x="5969160" y="177804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5200" name="Picture 117"/>
          <p:cNvPicPr/>
          <p:nvPr/>
        </p:nvPicPr>
        <p:blipFill>
          <a:blip r:embed="rId7"/>
          <a:stretch/>
        </p:blipFill>
        <p:spPr>
          <a:xfrm>
            <a:off x="4216320" y="4495680"/>
            <a:ext cx="735840" cy="735840"/>
          </a:xfrm>
          <a:prstGeom prst="rect">
            <a:avLst/>
          </a:prstGeom>
          <a:ln>
            <a:noFill/>
          </a:ln>
        </p:spPr>
      </p:pic>
      <p:sp>
        <p:nvSpPr>
          <p:cNvPr id="5201" name="CustomShape 36"/>
          <p:cNvSpPr/>
          <p:nvPr/>
        </p:nvSpPr>
        <p:spPr>
          <a:xfrm>
            <a:off x="378540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эта неделя</a:t>
            </a:r>
            <a:endParaRPr dirty="0"/>
          </a:p>
        </p:txBody>
      </p:sp>
      <p:sp>
        <p:nvSpPr>
          <p:cNvPr id="5202" name="CustomShape 37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203" name="Picture 123"/>
          <p:cNvPicPr/>
          <p:nvPr/>
        </p:nvPicPr>
        <p:blipFill>
          <a:blip r:embed="rId8"/>
          <a:srcRect t="27265" b="26601"/>
          <a:stretch/>
        </p:blipFill>
        <p:spPr>
          <a:xfrm>
            <a:off x="5638680" y="4531320"/>
            <a:ext cx="1523160" cy="700560"/>
          </a:xfrm>
          <a:prstGeom prst="rect">
            <a:avLst/>
          </a:prstGeom>
          <a:ln>
            <a:noFill/>
          </a:ln>
        </p:spPr>
      </p:pic>
      <p:sp>
        <p:nvSpPr>
          <p:cNvPr id="5204" name="CustomShape 38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FFFFFF"/>
                </a:solidFill>
                <a:latin typeface="Comic Sans MS"/>
                <a:ea typeface="DejaVu Sans"/>
              </a:rPr>
              <a:t>с</a:t>
            </a:r>
            <a:r>
              <a:rPr lang="ru-RU" sz="12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ледующая неделя</a:t>
            </a:r>
            <a:endParaRPr sz="1400" dirty="0"/>
          </a:p>
        </p:txBody>
      </p:sp>
      <p:pic>
        <p:nvPicPr>
          <p:cNvPr id="5205" name="Picture 135"/>
          <p:cNvPicPr/>
          <p:nvPr/>
        </p:nvPicPr>
        <p:blipFill>
          <a:blip r:embed="rId4"/>
          <a:stretch/>
        </p:blipFill>
        <p:spPr>
          <a:xfrm>
            <a:off x="419040" y="3045882"/>
            <a:ext cx="1065960" cy="1065960"/>
          </a:xfrm>
          <a:prstGeom prst="rect">
            <a:avLst/>
          </a:prstGeom>
          <a:ln>
            <a:noFill/>
          </a:ln>
        </p:spPr>
      </p:pic>
      <p:pic>
        <p:nvPicPr>
          <p:cNvPr id="5206" name="Picture 136"/>
          <p:cNvPicPr/>
          <p:nvPr/>
        </p:nvPicPr>
        <p:blipFill>
          <a:blip r:embed="rId4"/>
          <a:stretch/>
        </p:blipFill>
        <p:spPr>
          <a:xfrm>
            <a:off x="2286000" y="3059329"/>
            <a:ext cx="1065960" cy="1065960"/>
          </a:xfrm>
          <a:prstGeom prst="rect">
            <a:avLst/>
          </a:prstGeom>
          <a:ln>
            <a:noFill/>
          </a:ln>
        </p:spPr>
      </p:pic>
      <p:pic>
        <p:nvPicPr>
          <p:cNvPr id="5207" name="Picture 141"/>
          <p:cNvPicPr/>
          <p:nvPr/>
        </p:nvPicPr>
        <p:blipFill>
          <a:blip r:embed="rId4"/>
          <a:stretch/>
        </p:blipFill>
        <p:spPr>
          <a:xfrm>
            <a:off x="4076280" y="3011089"/>
            <a:ext cx="1065960" cy="1065960"/>
          </a:xfrm>
          <a:prstGeom prst="rect">
            <a:avLst/>
          </a:prstGeom>
          <a:ln>
            <a:noFill/>
          </a:ln>
        </p:spPr>
      </p:pic>
      <p:pic>
        <p:nvPicPr>
          <p:cNvPr id="5208" name="Picture 144"/>
          <p:cNvPicPr/>
          <p:nvPr/>
        </p:nvPicPr>
        <p:blipFill>
          <a:blip r:embed="rId4"/>
          <a:stretch/>
        </p:blipFill>
        <p:spPr>
          <a:xfrm>
            <a:off x="5822820" y="3027882"/>
            <a:ext cx="1065960" cy="1065960"/>
          </a:xfrm>
          <a:prstGeom prst="rect">
            <a:avLst/>
          </a:prstGeom>
          <a:ln>
            <a:noFill/>
          </a:ln>
        </p:spPr>
      </p:pic>
      <p:pic>
        <p:nvPicPr>
          <p:cNvPr id="5209" name="Picture 145"/>
          <p:cNvPicPr/>
          <p:nvPr/>
        </p:nvPicPr>
        <p:blipFill>
          <a:blip r:embed="rId4"/>
          <a:stretch/>
        </p:blipFill>
        <p:spPr>
          <a:xfrm>
            <a:off x="7569360" y="3015854"/>
            <a:ext cx="1065960" cy="1065960"/>
          </a:xfrm>
          <a:prstGeom prst="rect">
            <a:avLst/>
          </a:prstGeom>
          <a:ln>
            <a:noFill/>
          </a:ln>
        </p:spPr>
      </p:pic>
      <p:sp>
        <p:nvSpPr>
          <p:cNvPr id="5211" name="CustomShape 40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800" strike="noStrike" dirty="0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5212" name="CustomShape 41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суббота</a:t>
            </a:r>
            <a:endParaRPr dirty="0"/>
          </a:p>
        </p:txBody>
      </p:sp>
      <p:pic>
        <p:nvPicPr>
          <p:cNvPr id="5213" name="Picture 150"/>
          <p:cNvPicPr/>
          <p:nvPr/>
        </p:nvPicPr>
        <p:blipFill>
          <a:blip r:embed="rId4"/>
          <a:stretch/>
        </p:blipFill>
        <p:spPr>
          <a:xfrm>
            <a:off x="419040" y="4357588"/>
            <a:ext cx="1065960" cy="1065960"/>
          </a:xfrm>
          <a:prstGeom prst="rect">
            <a:avLst/>
          </a:prstGeom>
          <a:ln>
            <a:noFill/>
          </a:ln>
        </p:spPr>
      </p:pic>
      <p:pic>
        <p:nvPicPr>
          <p:cNvPr id="5214" name="Picture 151"/>
          <p:cNvPicPr/>
          <p:nvPr/>
        </p:nvPicPr>
        <p:blipFill>
          <a:blip r:embed="rId4"/>
          <a:stretch/>
        </p:blipFill>
        <p:spPr>
          <a:xfrm>
            <a:off x="2223000" y="4357588"/>
            <a:ext cx="1065960" cy="1065960"/>
          </a:xfrm>
          <a:prstGeom prst="rect">
            <a:avLst/>
          </a:prstGeom>
          <a:ln>
            <a:noFill/>
          </a:ln>
        </p:spPr>
      </p:pic>
      <p:pic>
        <p:nvPicPr>
          <p:cNvPr id="5216" name="Picture 153"/>
          <p:cNvPicPr/>
          <p:nvPr/>
        </p:nvPicPr>
        <p:blipFill>
          <a:blip r:embed="rId9"/>
          <a:stretch/>
        </p:blipFill>
        <p:spPr>
          <a:xfrm>
            <a:off x="6146640" y="6227248"/>
            <a:ext cx="532800" cy="532800"/>
          </a:xfrm>
          <a:prstGeom prst="rect">
            <a:avLst/>
          </a:prstGeom>
          <a:ln>
            <a:noFill/>
          </a:ln>
        </p:spPr>
      </p:pic>
      <p:sp>
        <p:nvSpPr>
          <p:cNvPr id="5217" name="CustomShape 42"/>
          <p:cNvSpPr/>
          <p:nvPr/>
        </p:nvSpPr>
        <p:spPr>
          <a:xfrm>
            <a:off x="5562000" y="5541448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полночь</a:t>
            </a:r>
            <a:endParaRPr dirty="0"/>
          </a:p>
        </p:txBody>
      </p:sp>
      <p:sp>
        <p:nvSpPr>
          <p:cNvPr id="5218" name="CustomShape 43"/>
          <p:cNvSpPr/>
          <p:nvPr/>
        </p:nvSpPr>
        <p:spPr>
          <a:xfrm rot="5400000">
            <a:off x="6203880" y="6054088"/>
            <a:ext cx="345600" cy="720"/>
          </a:xfrm>
          <a:prstGeom prst="straightConnector1">
            <a:avLst/>
          </a:prstGeom>
          <a:noFill/>
          <a:ln w="38160">
            <a:solidFill>
              <a:srgbClr val="000000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19" name="CustomShape 44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</a:t>
            </a:r>
          </a:p>
        </p:txBody>
      </p:sp>
      <p:sp>
        <p:nvSpPr>
          <p:cNvPr id="62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3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6" name="Picture 69"/>
          <p:cNvPicPr/>
          <p:nvPr/>
        </p:nvPicPr>
        <p:blipFill>
          <a:blip r:embed="rId10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7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9" name="Picture 70"/>
          <p:cNvPicPr/>
          <p:nvPr/>
        </p:nvPicPr>
        <p:blipFill>
          <a:blip r:embed="rId11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0" name="CustomShape 20">
            <a:extLst>
              <a:ext uri="{FF2B5EF4-FFF2-40B4-BE49-F238E27FC236}">
                <a16:creationId xmlns:a16="http://schemas.microsoft.com/office/drawing/2014/main" id="{6C34C42A-8BB1-4835-882D-4E5354985F70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1" name="Picture 69">
            <a:extLst>
              <a:ext uri="{FF2B5EF4-FFF2-40B4-BE49-F238E27FC236}">
                <a16:creationId xmlns:a16="http://schemas.microsoft.com/office/drawing/2014/main" id="{20BE93C7-23BD-4C17-852D-D712DEDC27D4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2" name="CustomShape 17">
            <a:extLst>
              <a:ext uri="{FF2B5EF4-FFF2-40B4-BE49-F238E27FC236}">
                <a16:creationId xmlns:a16="http://schemas.microsoft.com/office/drawing/2014/main" id="{A1F77E46-D470-4A68-B198-2CE0FF5FD9A2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3" name="Picture 70">
            <a:extLst>
              <a:ext uri="{FF2B5EF4-FFF2-40B4-BE49-F238E27FC236}">
                <a16:creationId xmlns:a16="http://schemas.microsoft.com/office/drawing/2014/main" id="{262B26B7-91BB-4D4E-A169-ED8573CF43E4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4" name="CustomShape 26">
            <a:extLst>
              <a:ext uri="{FF2B5EF4-FFF2-40B4-BE49-F238E27FC236}">
                <a16:creationId xmlns:a16="http://schemas.microsoft.com/office/drawing/2014/main" id="{F5D90852-5019-4119-BC05-C2680D7CC942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5" name="CustomShape 44">
            <a:extLst>
              <a:ext uri="{FF2B5EF4-FFF2-40B4-BE49-F238E27FC236}">
                <a16:creationId xmlns:a16="http://schemas.microsoft.com/office/drawing/2014/main" id="{B2AC1CC4-55A1-40FA-890E-3558E1BBE6A0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sp>
        <p:nvSpPr>
          <p:cNvPr id="65" name="CustomShape 13">
            <a:extLst>
              <a:ext uri="{FF2B5EF4-FFF2-40B4-BE49-F238E27FC236}">
                <a16:creationId xmlns:a16="http://schemas.microsoft.com/office/drawing/2014/main" id="{9A8AB0CE-B593-41FF-B0DB-73B1F0B196BB}"/>
              </a:ext>
            </a:extLst>
          </p:cNvPr>
          <p:cNvSpPr/>
          <p:nvPr/>
        </p:nvSpPr>
        <p:spPr>
          <a:xfrm>
            <a:off x="7340040" y="15037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0" name="CustomShape 1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800" strike="noStrike" dirty="0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5221" name="CustomShape 2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222" name="CustomShape 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23" name="CustomShape 4"/>
          <p:cNvSpPr/>
          <p:nvPr/>
        </p:nvSpPr>
        <p:spPr>
          <a:xfrm>
            <a:off x="1981080" y="15030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24" name="CustomShape 5"/>
          <p:cNvSpPr/>
          <p:nvPr/>
        </p:nvSpPr>
        <p:spPr>
          <a:xfrm>
            <a:off x="3772080" y="15030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25" name="CustomShape 6"/>
          <p:cNvSpPr/>
          <p:nvPr/>
        </p:nvSpPr>
        <p:spPr>
          <a:xfrm>
            <a:off x="5562720" y="15030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26" name="CustomShape 7"/>
          <p:cNvSpPr/>
          <p:nvPr/>
        </p:nvSpPr>
        <p:spPr>
          <a:xfrm>
            <a:off x="7340760" y="15030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27" name="CustomShape 8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800" strike="noStrike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5228" name="CustomShape 9"/>
          <p:cNvSpPr/>
          <p:nvPr/>
        </p:nvSpPr>
        <p:spPr>
          <a:xfrm>
            <a:off x="152280" y="28753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800" strike="noStrike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5229" name="CustomShape 10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1" strike="noStrike" dirty="0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 dirty="0"/>
          </a:p>
        </p:txBody>
      </p:sp>
      <p:sp>
        <p:nvSpPr>
          <p:cNvPr id="5230" name="CustomShape 11"/>
          <p:cNvSpPr/>
          <p:nvPr/>
        </p:nvSpPr>
        <p:spPr>
          <a:xfrm>
            <a:off x="3777605" y="55422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31" name="CustomShape 12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232" name="CustomShape 13"/>
          <p:cNvSpPr/>
          <p:nvPr/>
        </p:nvSpPr>
        <p:spPr>
          <a:xfrm>
            <a:off x="5581925" y="55422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34" name="CustomShape 15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235" name="CustomShape 16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236" name="CustomShape 17"/>
          <p:cNvSpPr/>
          <p:nvPr/>
        </p:nvSpPr>
        <p:spPr>
          <a:xfrm>
            <a:off x="7340040" y="28620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000" b="1" strike="noStrike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5237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41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5243" name="CustomShape 24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  <a:ea typeface="DejaVu Sans"/>
              </a:rPr>
              <a:t>э</a:t>
            </a: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тот месяц</a:t>
            </a:r>
            <a:endParaRPr dirty="0"/>
          </a:p>
        </p:txBody>
      </p:sp>
      <p:sp>
        <p:nvSpPr>
          <p:cNvPr id="5244" name="CustomShape 25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  <a:ea typeface="DejaVu Sans"/>
              </a:rPr>
              <a:t>с</a:t>
            </a: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ледующий месяц</a:t>
            </a:r>
            <a:endParaRPr dirty="0"/>
          </a:p>
        </p:txBody>
      </p:sp>
      <p:sp>
        <p:nvSpPr>
          <p:cNvPr id="5245" name="CustomShape 26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  <a:ea typeface="DejaVu Sans"/>
              </a:rPr>
              <a:t>п</a:t>
            </a: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редыдущий месяц</a:t>
            </a:r>
            <a:endParaRPr dirty="0"/>
          </a:p>
        </p:txBody>
      </p:sp>
      <p:sp>
        <p:nvSpPr>
          <p:cNvPr id="5246" name="CustomShape 27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</a:rPr>
              <a:t>январь</a:t>
            </a:r>
            <a:endParaRPr dirty="0"/>
          </a:p>
        </p:txBody>
      </p:sp>
      <p:sp>
        <p:nvSpPr>
          <p:cNvPr id="5247" name="CustomShape 28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</a:rPr>
              <a:t>февраль</a:t>
            </a:r>
            <a:endParaRPr dirty="0"/>
          </a:p>
        </p:txBody>
      </p:sp>
      <p:sp>
        <p:nvSpPr>
          <p:cNvPr id="5248" name="CustomShape 29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  <a:ea typeface="DejaVu Sans"/>
              </a:rPr>
              <a:t>м</a:t>
            </a: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арт</a:t>
            </a:r>
            <a:endParaRPr dirty="0"/>
          </a:p>
        </p:txBody>
      </p:sp>
      <p:sp>
        <p:nvSpPr>
          <p:cNvPr id="5249" name="CustomShape 30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июнь</a:t>
            </a:r>
            <a:endParaRPr dirty="0"/>
          </a:p>
        </p:txBody>
      </p:sp>
      <p:sp>
        <p:nvSpPr>
          <p:cNvPr id="5250" name="CustomShape 31"/>
          <p:cNvSpPr/>
          <p:nvPr/>
        </p:nvSpPr>
        <p:spPr>
          <a:xfrm>
            <a:off x="556272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апрель</a:t>
            </a:r>
            <a:endParaRPr dirty="0"/>
          </a:p>
        </p:txBody>
      </p:sp>
      <p:sp>
        <p:nvSpPr>
          <p:cNvPr id="5252" name="CustomShape 33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июль</a:t>
            </a:r>
            <a:endParaRPr dirty="0"/>
          </a:p>
        </p:txBody>
      </p:sp>
      <p:sp>
        <p:nvSpPr>
          <p:cNvPr id="5254" name="CustomShape 35"/>
          <p:cNvSpPr/>
          <p:nvPr/>
        </p:nvSpPr>
        <p:spPr>
          <a:xfrm>
            <a:off x="1948805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5257" name="CustomShape 36"/>
          <p:cNvSpPr/>
          <p:nvPr/>
        </p:nvSpPr>
        <p:spPr>
          <a:xfrm>
            <a:off x="1948805" y="55422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259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5260" name="CustomShape 38"/>
          <p:cNvSpPr/>
          <p:nvPr/>
        </p:nvSpPr>
        <p:spPr>
          <a:xfrm>
            <a:off x="195624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месяц</a:t>
            </a:r>
            <a:endParaRPr dirty="0"/>
          </a:p>
        </p:txBody>
      </p:sp>
      <p:sp>
        <p:nvSpPr>
          <p:cNvPr id="5261" name="CustomShape 39"/>
          <p:cNvSpPr/>
          <p:nvPr/>
        </p:nvSpPr>
        <p:spPr>
          <a:xfrm>
            <a:off x="378540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август</a:t>
            </a:r>
            <a:endParaRPr dirty="0"/>
          </a:p>
        </p:txBody>
      </p:sp>
      <p:sp>
        <p:nvSpPr>
          <p:cNvPr id="5262" name="CustomShape 40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сентябрь</a:t>
            </a:r>
            <a:endParaRPr dirty="0"/>
          </a:p>
        </p:txBody>
      </p:sp>
      <p:sp>
        <p:nvSpPr>
          <p:cNvPr id="5263" name="CustomShape 41"/>
          <p:cNvSpPr/>
          <p:nvPr/>
        </p:nvSpPr>
        <p:spPr>
          <a:xfrm>
            <a:off x="5643720" y="3178440"/>
            <a:ext cx="8236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264" name="CustomShape 42"/>
          <p:cNvSpPr/>
          <p:nvPr/>
        </p:nvSpPr>
        <p:spPr>
          <a:xfrm>
            <a:off x="734004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октябрь</a:t>
            </a:r>
            <a:endParaRPr dirty="0"/>
          </a:p>
        </p:txBody>
      </p:sp>
      <p:sp>
        <p:nvSpPr>
          <p:cNvPr id="5265" name="CustomShape 43"/>
          <p:cNvSpPr/>
          <p:nvPr/>
        </p:nvSpPr>
        <p:spPr>
          <a:xfrm>
            <a:off x="3777605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декабрь</a:t>
            </a:r>
            <a:endParaRPr dirty="0"/>
          </a:p>
        </p:txBody>
      </p:sp>
      <p:sp>
        <p:nvSpPr>
          <p:cNvPr id="5266" name="CustomShape 44"/>
          <p:cNvSpPr/>
          <p:nvPr/>
        </p:nvSpPr>
        <p:spPr>
          <a:xfrm>
            <a:off x="1948805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ноябрь</a:t>
            </a:r>
            <a:endParaRPr dirty="0"/>
          </a:p>
        </p:txBody>
      </p:sp>
      <p:pic>
        <p:nvPicPr>
          <p:cNvPr id="5268" name="Picture 72"/>
          <p:cNvPicPr/>
          <p:nvPr/>
        </p:nvPicPr>
        <p:blipFill>
          <a:blip r:embed="rId4"/>
          <a:stretch/>
        </p:blipFill>
        <p:spPr>
          <a:xfrm>
            <a:off x="4114800" y="1752480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5269" name="Picture 76"/>
          <p:cNvPicPr/>
          <p:nvPr/>
        </p:nvPicPr>
        <p:blipFill>
          <a:blip r:embed="rId5"/>
          <a:stretch/>
        </p:blipFill>
        <p:spPr>
          <a:xfrm>
            <a:off x="5943600" y="1816200"/>
            <a:ext cx="850320" cy="850320"/>
          </a:xfrm>
          <a:prstGeom prst="rect">
            <a:avLst/>
          </a:prstGeom>
          <a:ln>
            <a:noFill/>
          </a:ln>
        </p:spPr>
      </p:pic>
      <p:pic>
        <p:nvPicPr>
          <p:cNvPr id="5270" name="Picture 77"/>
          <p:cNvPicPr/>
          <p:nvPr/>
        </p:nvPicPr>
        <p:blipFill>
          <a:blip r:embed="rId6"/>
          <a:stretch/>
        </p:blipFill>
        <p:spPr>
          <a:xfrm>
            <a:off x="7696080" y="1752480"/>
            <a:ext cx="920160" cy="920160"/>
          </a:xfrm>
          <a:prstGeom prst="rect">
            <a:avLst/>
          </a:prstGeom>
          <a:ln>
            <a:noFill/>
          </a:ln>
        </p:spPr>
      </p:pic>
      <p:pic>
        <p:nvPicPr>
          <p:cNvPr id="5271" name="Picture 78"/>
          <p:cNvPicPr/>
          <p:nvPr/>
        </p:nvPicPr>
        <p:blipFill>
          <a:blip r:embed="rId7"/>
          <a:stretch/>
        </p:blipFill>
        <p:spPr>
          <a:xfrm>
            <a:off x="2362320" y="1752480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5273" name="Picture 90"/>
          <p:cNvPicPr/>
          <p:nvPr/>
        </p:nvPicPr>
        <p:blipFill>
          <a:blip r:embed="rId7"/>
          <a:stretch/>
        </p:blipFill>
        <p:spPr>
          <a:xfrm>
            <a:off x="539640" y="3161609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5274" name="Picture 93"/>
          <p:cNvPicPr/>
          <p:nvPr/>
        </p:nvPicPr>
        <p:blipFill>
          <a:blip r:embed="rId7"/>
          <a:stretch/>
        </p:blipFill>
        <p:spPr>
          <a:xfrm>
            <a:off x="2418056" y="3169773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5275" name="Picture 94"/>
          <p:cNvPicPr/>
          <p:nvPr/>
        </p:nvPicPr>
        <p:blipFill>
          <a:blip r:embed="rId7"/>
          <a:stretch/>
        </p:blipFill>
        <p:spPr>
          <a:xfrm>
            <a:off x="4193280" y="3162240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5276" name="Picture 95"/>
          <p:cNvPicPr/>
          <p:nvPr/>
        </p:nvPicPr>
        <p:blipFill>
          <a:blip r:embed="rId7"/>
          <a:stretch/>
        </p:blipFill>
        <p:spPr>
          <a:xfrm>
            <a:off x="5969285" y="3151339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5277" name="Picture 96"/>
          <p:cNvPicPr/>
          <p:nvPr/>
        </p:nvPicPr>
        <p:blipFill>
          <a:blip r:embed="rId7"/>
          <a:stretch/>
        </p:blipFill>
        <p:spPr>
          <a:xfrm>
            <a:off x="7743780" y="3147538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5278" name="Picture 97"/>
          <p:cNvPicPr/>
          <p:nvPr/>
        </p:nvPicPr>
        <p:blipFill>
          <a:blip r:embed="rId7"/>
          <a:stretch/>
        </p:blipFill>
        <p:spPr>
          <a:xfrm>
            <a:off x="523916" y="4500000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5279" name="Picture 98"/>
          <p:cNvPicPr/>
          <p:nvPr/>
        </p:nvPicPr>
        <p:blipFill>
          <a:blip r:embed="rId7"/>
          <a:stretch/>
        </p:blipFill>
        <p:spPr>
          <a:xfrm>
            <a:off x="2309760" y="4487813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5280" name="Picture 99"/>
          <p:cNvPicPr/>
          <p:nvPr/>
        </p:nvPicPr>
        <p:blipFill>
          <a:blip r:embed="rId7"/>
          <a:stretch/>
        </p:blipFill>
        <p:spPr>
          <a:xfrm>
            <a:off x="5976559" y="4498630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5282" name="Picture 101"/>
          <p:cNvPicPr/>
          <p:nvPr/>
        </p:nvPicPr>
        <p:blipFill>
          <a:blip r:embed="rId7"/>
          <a:stretch/>
        </p:blipFill>
        <p:spPr>
          <a:xfrm>
            <a:off x="4142958" y="5813026"/>
            <a:ext cx="824760" cy="824760"/>
          </a:xfrm>
          <a:prstGeom prst="rect">
            <a:avLst/>
          </a:prstGeom>
          <a:ln>
            <a:noFill/>
          </a:ln>
        </p:spPr>
      </p:pic>
      <p:sp>
        <p:nvSpPr>
          <p:cNvPr id="5288" name="CustomShape 46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months</a:t>
            </a:r>
          </a:p>
        </p:txBody>
      </p:sp>
      <p:sp>
        <p:nvSpPr>
          <p:cNvPr id="5251" name="CustomShape 32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</a:rPr>
              <a:t>май</a:t>
            </a:r>
            <a:endParaRPr dirty="0"/>
          </a:p>
        </p:txBody>
      </p:sp>
      <p:sp>
        <p:nvSpPr>
          <p:cNvPr id="70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1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3" name="Picture 69"/>
          <p:cNvPicPr/>
          <p:nvPr/>
        </p:nvPicPr>
        <p:blipFill>
          <a:blip r:embed="rId8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4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5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6" name="Picture 70"/>
          <p:cNvPicPr/>
          <p:nvPr/>
        </p:nvPicPr>
        <p:blipFill>
          <a:blip r:embed="rId9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7" name="CustomShape 20">
            <a:extLst>
              <a:ext uri="{FF2B5EF4-FFF2-40B4-BE49-F238E27FC236}">
                <a16:creationId xmlns:a16="http://schemas.microsoft.com/office/drawing/2014/main" id="{710FCA27-D8C3-4C39-AC73-C867DEE73199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8" name="Picture 69">
            <a:extLst>
              <a:ext uri="{FF2B5EF4-FFF2-40B4-BE49-F238E27FC236}">
                <a16:creationId xmlns:a16="http://schemas.microsoft.com/office/drawing/2014/main" id="{CFCCE929-BBEA-4EF7-B879-1A1BE194332C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9" name="CustomShape 17">
            <a:extLst>
              <a:ext uri="{FF2B5EF4-FFF2-40B4-BE49-F238E27FC236}">
                <a16:creationId xmlns:a16="http://schemas.microsoft.com/office/drawing/2014/main" id="{7B6D3AD0-470B-4EEE-AD55-D82AC75123A6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80" name="Picture 70">
            <a:extLst>
              <a:ext uri="{FF2B5EF4-FFF2-40B4-BE49-F238E27FC236}">
                <a16:creationId xmlns:a16="http://schemas.microsoft.com/office/drawing/2014/main" id="{5F6ED748-1B45-43D0-9ACF-1EBC261060BC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81" name="CustomShape 26">
            <a:extLst>
              <a:ext uri="{FF2B5EF4-FFF2-40B4-BE49-F238E27FC236}">
                <a16:creationId xmlns:a16="http://schemas.microsoft.com/office/drawing/2014/main" id="{4135F150-E668-4A99-A008-A78D788B8081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82" name="CustomShape 44">
            <a:extLst>
              <a:ext uri="{FF2B5EF4-FFF2-40B4-BE49-F238E27FC236}">
                <a16:creationId xmlns:a16="http://schemas.microsoft.com/office/drawing/2014/main" id="{A7F49081-8AF4-49FC-BCA8-0A1E7CE08C10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pic>
        <p:nvPicPr>
          <p:cNvPr id="83" name="Picture 98">
            <a:extLst>
              <a:ext uri="{FF2B5EF4-FFF2-40B4-BE49-F238E27FC236}">
                <a16:creationId xmlns:a16="http://schemas.microsoft.com/office/drawing/2014/main" id="{1594BC07-4F56-4FDA-9CBB-C1402CEF1885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4114800" y="4477019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84" name="Picture 99">
            <a:extLst>
              <a:ext uri="{FF2B5EF4-FFF2-40B4-BE49-F238E27FC236}">
                <a16:creationId xmlns:a16="http://schemas.microsoft.com/office/drawing/2014/main" id="{490836A6-4744-4970-A59A-56B663C90DCA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722000" y="4466044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85" name="Picture 98">
            <a:extLst>
              <a:ext uri="{FF2B5EF4-FFF2-40B4-BE49-F238E27FC236}">
                <a16:creationId xmlns:a16="http://schemas.microsoft.com/office/drawing/2014/main" id="{C03B8087-855D-4BAA-B9D1-10EDDC15313F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2343600" y="5813026"/>
            <a:ext cx="824760" cy="82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9" name="CustomShape 1">
            <a:hlinkClick r:id="rId2" action="ppaction://hlinksldjump"/>
          </p:cNvPr>
          <p:cNvSpPr/>
          <p:nvPr/>
        </p:nvSpPr>
        <p:spPr>
          <a:xfrm>
            <a:off x="5554504" y="1533187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91" name="CustomShape 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92" name="CustomShape 4"/>
          <p:cNvSpPr/>
          <p:nvPr/>
        </p:nvSpPr>
        <p:spPr>
          <a:xfrm>
            <a:off x="1981080" y="15030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93" name="CustomShape 5"/>
          <p:cNvSpPr/>
          <p:nvPr/>
        </p:nvSpPr>
        <p:spPr>
          <a:xfrm>
            <a:off x="182604" y="2850096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94" name="CustomShape 6"/>
          <p:cNvSpPr/>
          <p:nvPr/>
        </p:nvSpPr>
        <p:spPr>
          <a:xfrm>
            <a:off x="7349676" y="2858252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95" name="CustomShape 7"/>
          <p:cNvSpPr/>
          <p:nvPr/>
        </p:nvSpPr>
        <p:spPr>
          <a:xfrm>
            <a:off x="7340760" y="1524516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96" name="CustomShape 8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800" strike="noStrike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5297" name="CustomShape 9"/>
          <p:cNvSpPr/>
          <p:nvPr/>
        </p:nvSpPr>
        <p:spPr>
          <a:xfrm>
            <a:off x="3784680" y="152424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800" strike="noStrike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5298" name="CustomShape 10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1" strike="noStrike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5299" name="CustomShape 11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00" name="CustomShape 12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01" name="CustomShape 13"/>
          <p:cNvSpPr/>
          <p:nvPr/>
        </p:nvSpPr>
        <p:spPr>
          <a:xfrm>
            <a:off x="3785400" y="55422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02" name="CustomShape 14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03" name="CustomShape 15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04" name="CustomShape 16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06" name="CustomShape 18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10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5312" name="CustomShape 24"/>
          <p:cNvSpPr/>
          <p:nvPr/>
        </p:nvSpPr>
        <p:spPr>
          <a:xfrm>
            <a:off x="182604" y="2850816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Новый Год</a:t>
            </a:r>
            <a:endParaRPr dirty="0"/>
          </a:p>
        </p:txBody>
      </p:sp>
      <p:sp>
        <p:nvSpPr>
          <p:cNvPr id="5313" name="CustomShape 25"/>
          <p:cNvSpPr/>
          <p:nvPr/>
        </p:nvSpPr>
        <p:spPr>
          <a:xfrm>
            <a:off x="7349676" y="285897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День святого Валентина</a:t>
            </a:r>
            <a:endParaRPr sz="1400" dirty="0"/>
          </a:p>
        </p:txBody>
      </p:sp>
      <p:sp>
        <p:nvSpPr>
          <p:cNvPr id="5314" name="CustomShape 26"/>
          <p:cNvSpPr/>
          <p:nvPr/>
        </p:nvSpPr>
        <p:spPr>
          <a:xfrm>
            <a:off x="7340040" y="1525236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выходной</a:t>
            </a:r>
            <a:endParaRPr dirty="0"/>
          </a:p>
        </p:txBody>
      </p:sp>
      <p:sp>
        <p:nvSpPr>
          <p:cNvPr id="5315" name="CustomShape 27"/>
          <p:cNvSpPr/>
          <p:nvPr/>
        </p:nvSpPr>
        <p:spPr>
          <a:xfrm>
            <a:off x="37846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Пасха</a:t>
            </a:r>
            <a:endParaRPr dirty="0"/>
          </a:p>
        </p:txBody>
      </p:sp>
      <p:sp>
        <p:nvSpPr>
          <p:cNvPr id="5316" name="CustomShape 28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праздник</a:t>
            </a:r>
            <a:endParaRPr dirty="0"/>
          </a:p>
        </p:txBody>
      </p:sp>
      <p:sp>
        <p:nvSpPr>
          <p:cNvPr id="5319" name="CustomShape 31"/>
          <p:cNvSpPr/>
          <p:nvPr/>
        </p:nvSpPr>
        <p:spPr>
          <a:xfrm>
            <a:off x="5561344" y="1512667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Рождество</a:t>
            </a:r>
            <a:endParaRPr dirty="0"/>
          </a:p>
        </p:txBody>
      </p:sp>
      <p:sp>
        <p:nvSpPr>
          <p:cNvPr id="5320" name="CustomShape 32"/>
          <p:cNvSpPr/>
          <p:nvPr/>
        </p:nvSpPr>
        <p:spPr>
          <a:xfrm>
            <a:off x="7340040" y="5562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Delete Word</a:t>
            </a:r>
            <a:endParaRPr/>
          </a:p>
        </p:txBody>
      </p:sp>
      <p:sp>
        <p:nvSpPr>
          <p:cNvPr id="5321" name="CustomShape 33"/>
          <p:cNvSpPr/>
          <p:nvPr/>
        </p:nvSpPr>
        <p:spPr>
          <a:xfrm>
            <a:off x="152280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pic>
        <p:nvPicPr>
          <p:cNvPr id="5326" name="Picture 91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5327" name="CustomShape 36"/>
          <p:cNvSpPr/>
          <p:nvPr/>
        </p:nvSpPr>
        <p:spPr>
          <a:xfrm>
            <a:off x="195624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  <a:ea typeface="DejaVu Sans"/>
              </a:rPr>
              <a:t>о</a:t>
            </a: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собый день</a:t>
            </a:r>
            <a:endParaRPr dirty="0"/>
          </a:p>
        </p:txBody>
      </p:sp>
      <p:sp>
        <p:nvSpPr>
          <p:cNvPr id="5328" name="CustomShape 37"/>
          <p:cNvSpPr/>
          <p:nvPr/>
        </p:nvSpPr>
        <p:spPr>
          <a:xfrm>
            <a:off x="378540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вечеринка</a:t>
            </a:r>
            <a:endParaRPr dirty="0"/>
          </a:p>
        </p:txBody>
      </p:sp>
      <p:sp>
        <p:nvSpPr>
          <p:cNvPr id="5329" name="CustomShape 38"/>
          <p:cNvSpPr/>
          <p:nvPr/>
        </p:nvSpPr>
        <p:spPr>
          <a:xfrm>
            <a:off x="556272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свадьба</a:t>
            </a:r>
            <a:endParaRPr dirty="0"/>
          </a:p>
        </p:txBody>
      </p:sp>
      <p:sp>
        <p:nvSpPr>
          <p:cNvPr id="5330" name="CustomShape 39"/>
          <p:cNvSpPr/>
          <p:nvPr/>
        </p:nvSpPr>
        <p:spPr>
          <a:xfrm>
            <a:off x="197424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День Рождения</a:t>
            </a:r>
            <a:endParaRPr sz="1600" dirty="0"/>
          </a:p>
        </p:txBody>
      </p:sp>
      <p:pic>
        <p:nvPicPr>
          <p:cNvPr id="5331" name="Picture 50"/>
          <p:cNvPicPr/>
          <p:nvPr/>
        </p:nvPicPr>
        <p:blipFill>
          <a:blip r:embed="rId5"/>
          <a:stretch/>
        </p:blipFill>
        <p:spPr>
          <a:xfrm>
            <a:off x="2362320" y="1734840"/>
            <a:ext cx="875520" cy="875520"/>
          </a:xfrm>
          <a:prstGeom prst="rect">
            <a:avLst/>
          </a:prstGeom>
          <a:ln>
            <a:noFill/>
          </a:ln>
        </p:spPr>
      </p:pic>
      <p:pic>
        <p:nvPicPr>
          <p:cNvPr id="5332" name="Picture 61"/>
          <p:cNvPicPr/>
          <p:nvPr/>
        </p:nvPicPr>
        <p:blipFill>
          <a:blip r:embed="rId6"/>
          <a:stretch/>
        </p:blipFill>
        <p:spPr>
          <a:xfrm rot="2315400">
            <a:off x="2530800" y="2019960"/>
            <a:ext cx="454320" cy="454320"/>
          </a:xfrm>
          <a:prstGeom prst="rect">
            <a:avLst/>
          </a:prstGeom>
          <a:ln>
            <a:noFill/>
          </a:ln>
        </p:spPr>
      </p:pic>
      <p:pic>
        <p:nvPicPr>
          <p:cNvPr id="5333" name="Picture 63"/>
          <p:cNvPicPr/>
          <p:nvPr/>
        </p:nvPicPr>
        <p:blipFill>
          <a:blip r:embed="rId7"/>
          <a:stretch/>
        </p:blipFill>
        <p:spPr>
          <a:xfrm>
            <a:off x="195924" y="3189216"/>
            <a:ext cx="786600" cy="786600"/>
          </a:xfrm>
          <a:prstGeom prst="rect">
            <a:avLst/>
          </a:prstGeom>
          <a:ln>
            <a:noFill/>
          </a:ln>
        </p:spPr>
      </p:pic>
      <p:pic>
        <p:nvPicPr>
          <p:cNvPr id="5334" name="Picture 64"/>
          <p:cNvPicPr/>
          <p:nvPr/>
        </p:nvPicPr>
        <p:blipFill>
          <a:blip r:embed="rId8"/>
          <a:stretch/>
        </p:blipFill>
        <p:spPr>
          <a:xfrm>
            <a:off x="956964" y="3175896"/>
            <a:ext cx="646920" cy="646920"/>
          </a:xfrm>
          <a:prstGeom prst="rect">
            <a:avLst/>
          </a:prstGeom>
          <a:ln>
            <a:noFill/>
          </a:ln>
        </p:spPr>
      </p:pic>
      <p:pic>
        <p:nvPicPr>
          <p:cNvPr id="5335" name="Picture 71"/>
          <p:cNvPicPr/>
          <p:nvPr/>
        </p:nvPicPr>
        <p:blipFill>
          <a:blip r:embed="rId9"/>
          <a:stretch/>
        </p:blipFill>
        <p:spPr>
          <a:xfrm>
            <a:off x="7374876" y="3184052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5336" name="Picture 72"/>
          <p:cNvPicPr/>
          <p:nvPr/>
        </p:nvPicPr>
        <p:blipFill>
          <a:blip r:embed="rId10"/>
          <a:stretch/>
        </p:blipFill>
        <p:spPr>
          <a:xfrm>
            <a:off x="7895796" y="3031772"/>
            <a:ext cx="1053360" cy="1053360"/>
          </a:xfrm>
          <a:prstGeom prst="rect">
            <a:avLst/>
          </a:prstGeom>
          <a:ln>
            <a:noFill/>
          </a:ln>
        </p:spPr>
      </p:pic>
      <p:pic>
        <p:nvPicPr>
          <p:cNvPr id="5337" name="Picture 76"/>
          <p:cNvPicPr/>
          <p:nvPr/>
        </p:nvPicPr>
        <p:blipFill>
          <a:blip r:embed="rId11"/>
          <a:stretch/>
        </p:blipFill>
        <p:spPr>
          <a:xfrm>
            <a:off x="7467480" y="1926636"/>
            <a:ext cx="685080" cy="685080"/>
          </a:xfrm>
          <a:prstGeom prst="rect">
            <a:avLst/>
          </a:prstGeom>
          <a:ln>
            <a:noFill/>
          </a:ln>
        </p:spPr>
      </p:pic>
      <p:pic>
        <p:nvPicPr>
          <p:cNvPr id="5338" name="Picture 77"/>
          <p:cNvPicPr/>
          <p:nvPr/>
        </p:nvPicPr>
        <p:blipFill>
          <a:blip r:embed="rId12"/>
          <a:stretch/>
        </p:blipFill>
        <p:spPr>
          <a:xfrm>
            <a:off x="8173440" y="1884156"/>
            <a:ext cx="748080" cy="748080"/>
          </a:xfrm>
          <a:prstGeom prst="rect">
            <a:avLst/>
          </a:prstGeom>
          <a:ln>
            <a:noFill/>
          </a:ln>
        </p:spPr>
      </p:pic>
      <p:pic>
        <p:nvPicPr>
          <p:cNvPr id="5339" name="Picture 78"/>
          <p:cNvPicPr/>
          <p:nvPr/>
        </p:nvPicPr>
        <p:blipFill>
          <a:blip r:embed="rId12"/>
          <a:stretch/>
        </p:blipFill>
        <p:spPr>
          <a:xfrm>
            <a:off x="4185720" y="3200400"/>
            <a:ext cx="842760" cy="842760"/>
          </a:xfrm>
          <a:prstGeom prst="rect">
            <a:avLst/>
          </a:prstGeom>
          <a:ln>
            <a:noFill/>
          </a:ln>
        </p:spPr>
      </p:pic>
      <p:pic>
        <p:nvPicPr>
          <p:cNvPr id="5341" name="Picture 90"/>
          <p:cNvPicPr/>
          <p:nvPr/>
        </p:nvPicPr>
        <p:blipFill>
          <a:blip r:embed="rId13"/>
          <a:stretch/>
        </p:blipFill>
        <p:spPr>
          <a:xfrm>
            <a:off x="4089600" y="177300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5342" name="Picture 93"/>
          <p:cNvPicPr/>
          <p:nvPr/>
        </p:nvPicPr>
        <p:blipFill>
          <a:blip r:embed="rId14"/>
          <a:stretch/>
        </p:blipFill>
        <p:spPr>
          <a:xfrm>
            <a:off x="5923504" y="1742707"/>
            <a:ext cx="932760" cy="932760"/>
          </a:xfrm>
          <a:prstGeom prst="rect">
            <a:avLst/>
          </a:prstGeom>
          <a:ln>
            <a:noFill/>
          </a:ln>
        </p:spPr>
      </p:pic>
      <p:pic>
        <p:nvPicPr>
          <p:cNvPr id="5344" name="Picture 95"/>
          <p:cNvPicPr/>
          <p:nvPr/>
        </p:nvPicPr>
        <p:blipFill>
          <a:blip r:embed="rId15"/>
          <a:stretch/>
        </p:blipFill>
        <p:spPr>
          <a:xfrm>
            <a:off x="4133880" y="4508640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5345" name="Picture 96"/>
          <p:cNvPicPr/>
          <p:nvPr/>
        </p:nvPicPr>
        <p:blipFill>
          <a:blip r:embed="rId16"/>
          <a:stretch/>
        </p:blipFill>
        <p:spPr>
          <a:xfrm>
            <a:off x="5994360" y="3167280"/>
            <a:ext cx="774000" cy="774000"/>
          </a:xfrm>
          <a:prstGeom prst="rect">
            <a:avLst/>
          </a:prstGeom>
          <a:ln>
            <a:noFill/>
          </a:ln>
        </p:spPr>
      </p:pic>
      <p:pic>
        <p:nvPicPr>
          <p:cNvPr id="5346" name="Picture 97"/>
          <p:cNvPicPr/>
          <p:nvPr/>
        </p:nvPicPr>
        <p:blipFill>
          <a:blip r:embed="rId17"/>
          <a:stretch/>
        </p:blipFill>
        <p:spPr>
          <a:xfrm>
            <a:off x="2343240" y="3149640"/>
            <a:ext cx="888120" cy="888120"/>
          </a:xfrm>
          <a:prstGeom prst="rect">
            <a:avLst/>
          </a:prstGeom>
          <a:ln>
            <a:noFill/>
          </a:ln>
        </p:spPr>
      </p:pic>
      <p:sp>
        <p:nvSpPr>
          <p:cNvPr id="5347" name="CustomShape 40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days</a:t>
            </a:r>
          </a:p>
        </p:txBody>
      </p:sp>
      <p:sp>
        <p:nvSpPr>
          <p:cNvPr id="62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3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4" name="Picture 69"/>
          <p:cNvPicPr/>
          <p:nvPr/>
        </p:nvPicPr>
        <p:blipFill>
          <a:blip r:embed="rId18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5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7" name="Picture 70"/>
          <p:cNvPicPr/>
          <p:nvPr/>
        </p:nvPicPr>
        <p:blipFill>
          <a:blip r:embed="rId19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8" name="CustomShape 20">
            <a:extLst>
              <a:ext uri="{FF2B5EF4-FFF2-40B4-BE49-F238E27FC236}">
                <a16:creationId xmlns:a16="http://schemas.microsoft.com/office/drawing/2014/main" id="{16107146-A6E1-4258-8B00-1081E055794B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69" name="Picture 69">
            <a:extLst>
              <a:ext uri="{FF2B5EF4-FFF2-40B4-BE49-F238E27FC236}">
                <a16:creationId xmlns:a16="http://schemas.microsoft.com/office/drawing/2014/main" id="{2D314E79-5961-44D6-83CD-385D5CA8683C}"/>
              </a:ext>
            </a:extLst>
          </p:cNvPr>
          <p:cNvPicPr/>
          <p:nvPr/>
        </p:nvPicPr>
        <p:blipFill>
          <a:blip r:embed="rId18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0" name="CustomShape 17">
            <a:extLst>
              <a:ext uri="{FF2B5EF4-FFF2-40B4-BE49-F238E27FC236}">
                <a16:creationId xmlns:a16="http://schemas.microsoft.com/office/drawing/2014/main" id="{138D97EA-055F-4607-A933-EC69D51E32B9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4D3163E-219E-4265-9BDF-17413F126F6F}"/>
              </a:ext>
            </a:extLst>
          </p:cNvPr>
          <p:cNvPicPr/>
          <p:nvPr/>
        </p:nvPicPr>
        <p:blipFill>
          <a:blip r:embed="rId19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2" name="CustomShape 26">
            <a:extLst>
              <a:ext uri="{FF2B5EF4-FFF2-40B4-BE49-F238E27FC236}">
                <a16:creationId xmlns:a16="http://schemas.microsoft.com/office/drawing/2014/main" id="{13EF3531-FB42-459C-A359-141AB0542493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3" name="CustomShape 44">
            <a:extLst>
              <a:ext uri="{FF2B5EF4-FFF2-40B4-BE49-F238E27FC236}">
                <a16:creationId xmlns:a16="http://schemas.microsoft.com/office/drawing/2014/main" id="{8A5F41AD-7A87-4415-8D5C-75132BA82A13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sp>
        <p:nvSpPr>
          <p:cNvPr id="74" name="CustomShape 15">
            <a:extLst>
              <a:ext uri="{FF2B5EF4-FFF2-40B4-BE49-F238E27FC236}">
                <a16:creationId xmlns:a16="http://schemas.microsoft.com/office/drawing/2014/main" id="{68CD8FE3-B786-4964-8B49-A08445816589}"/>
              </a:ext>
            </a:extLst>
          </p:cNvPr>
          <p:cNvSpPr/>
          <p:nvPr/>
        </p:nvSpPr>
        <p:spPr>
          <a:xfrm>
            <a:off x="159162" y="4204295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5" name="CustomShape 16">
            <a:extLst>
              <a:ext uri="{FF2B5EF4-FFF2-40B4-BE49-F238E27FC236}">
                <a16:creationId xmlns:a16="http://schemas.microsoft.com/office/drawing/2014/main" id="{8A8ED1FC-F2CA-4635-A4B0-E834585D8D0A}"/>
              </a:ext>
            </a:extLst>
          </p:cNvPr>
          <p:cNvSpPr/>
          <p:nvPr/>
        </p:nvSpPr>
        <p:spPr>
          <a:xfrm>
            <a:off x="1984998" y="4202874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8" name="CustomShape 1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49" name="CustomShape 2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50" name="CustomShape 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51" name="CustomShape 4"/>
          <p:cNvSpPr/>
          <p:nvPr/>
        </p:nvSpPr>
        <p:spPr>
          <a:xfrm>
            <a:off x="1981080" y="15030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52" name="CustomShape 5"/>
          <p:cNvSpPr/>
          <p:nvPr/>
        </p:nvSpPr>
        <p:spPr>
          <a:xfrm>
            <a:off x="3772080" y="15030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53" name="CustomShape 6"/>
          <p:cNvSpPr/>
          <p:nvPr/>
        </p:nvSpPr>
        <p:spPr>
          <a:xfrm>
            <a:off x="5562720" y="15030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54" name="CustomShape 7"/>
          <p:cNvSpPr/>
          <p:nvPr/>
        </p:nvSpPr>
        <p:spPr>
          <a:xfrm>
            <a:off x="7340760" y="15030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55" name="CustomShape 8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800" strike="noStrike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5356" name="CustomShape 9"/>
          <p:cNvSpPr/>
          <p:nvPr/>
        </p:nvSpPr>
        <p:spPr>
          <a:xfrm>
            <a:off x="152280" y="28753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800" strike="noStrike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5357" name="CustomShape 10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b="1" strike="noStrike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5358" name="CustomShape 11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59" name="CustomShape 12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60" name="CustomShape 13"/>
          <p:cNvSpPr/>
          <p:nvPr/>
        </p:nvSpPr>
        <p:spPr>
          <a:xfrm>
            <a:off x="3785400" y="55422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61" name="CustomShape 14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62" name="CustomShape 15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63" name="CustomShape 16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64" name="CustomShape 17"/>
          <p:cNvSpPr/>
          <p:nvPr/>
        </p:nvSpPr>
        <p:spPr>
          <a:xfrm>
            <a:off x="7340040" y="2862000"/>
            <a:ext cx="1599480" cy="1162800"/>
          </a:xfrm>
          <a:prstGeom prst="rect">
            <a:avLst/>
          </a:prstGeom>
          <a:solidFill>
            <a:srgbClr val="0000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000" b="1" strike="noStrike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/>
          </a:p>
        </p:txBody>
      </p:sp>
      <p:sp>
        <p:nvSpPr>
          <p:cNvPr id="5365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69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5371" name="CustomShape 24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FFFFFF"/>
                </a:solidFill>
                <a:latin typeface="Comic Sans MS"/>
              </a:rPr>
              <a:t>День Рождества</a:t>
            </a:r>
            <a:endParaRPr sz="1600" dirty="0"/>
          </a:p>
        </p:txBody>
      </p:sp>
      <p:sp>
        <p:nvSpPr>
          <p:cNvPr id="5372" name="CustomShape 25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1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Рождественский сочельник</a:t>
            </a:r>
            <a:endParaRPr sz="1200" dirty="0"/>
          </a:p>
        </p:txBody>
      </p:sp>
      <p:sp>
        <p:nvSpPr>
          <p:cNvPr id="5373" name="CustomShape 26"/>
          <p:cNvSpPr/>
          <p:nvPr/>
        </p:nvSpPr>
        <p:spPr>
          <a:xfrm>
            <a:off x="7340040" y="150372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Санта Клаус</a:t>
            </a:r>
            <a:endParaRPr dirty="0"/>
          </a:p>
        </p:txBody>
      </p:sp>
      <p:sp>
        <p:nvSpPr>
          <p:cNvPr id="5374" name="CustomShape 27"/>
          <p:cNvSpPr/>
          <p:nvPr/>
        </p:nvSpPr>
        <p:spPr>
          <a:xfrm>
            <a:off x="152280" y="28548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Рождественский пудинг</a:t>
            </a:r>
            <a:endParaRPr dirty="0"/>
          </a:p>
        </p:txBody>
      </p:sp>
      <p:sp>
        <p:nvSpPr>
          <p:cNvPr id="5375" name="CustomShape 28"/>
          <p:cNvSpPr/>
          <p:nvPr/>
        </p:nvSpPr>
        <p:spPr>
          <a:xfrm>
            <a:off x="3772080" y="285480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1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Рождественский пирог</a:t>
            </a:r>
            <a:endParaRPr sz="1400" dirty="0"/>
          </a:p>
        </p:txBody>
      </p:sp>
      <p:sp>
        <p:nvSpPr>
          <p:cNvPr id="5376" name="CustomShape 29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украшения</a:t>
            </a:r>
            <a:endParaRPr dirty="0"/>
          </a:p>
        </p:txBody>
      </p:sp>
      <p:pic>
        <p:nvPicPr>
          <p:cNvPr id="5383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5384" name="CustomShape 34"/>
          <p:cNvSpPr/>
          <p:nvPr/>
        </p:nvSpPr>
        <p:spPr>
          <a:xfrm>
            <a:off x="5562720" y="287532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FFFFFF"/>
                </a:solidFill>
                <a:latin typeface="Comic Sans MS"/>
              </a:rPr>
              <a:t>мешок с подарками</a:t>
            </a:r>
            <a:endParaRPr sz="1600" dirty="0"/>
          </a:p>
        </p:txBody>
      </p:sp>
      <p:sp>
        <p:nvSpPr>
          <p:cNvPr id="5385" name="CustomShape 35"/>
          <p:cNvSpPr/>
          <p:nvPr/>
        </p:nvSpPr>
        <p:spPr>
          <a:xfrm>
            <a:off x="197424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огни</a:t>
            </a:r>
            <a:endParaRPr dirty="0"/>
          </a:p>
        </p:txBody>
      </p:sp>
      <p:sp>
        <p:nvSpPr>
          <p:cNvPr id="5386" name="CustomShape 36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Рождество</a:t>
            </a:r>
            <a:endParaRPr dirty="0"/>
          </a:p>
        </p:txBody>
      </p:sp>
      <p:pic>
        <p:nvPicPr>
          <p:cNvPr id="5387" name="Picture 66"/>
          <p:cNvPicPr/>
          <p:nvPr/>
        </p:nvPicPr>
        <p:blipFill>
          <a:blip r:embed="rId4"/>
          <a:stretch/>
        </p:blipFill>
        <p:spPr>
          <a:xfrm>
            <a:off x="2343240" y="1733400"/>
            <a:ext cx="932760" cy="932760"/>
          </a:xfrm>
          <a:prstGeom prst="rect">
            <a:avLst/>
          </a:prstGeom>
          <a:ln>
            <a:noFill/>
          </a:ln>
        </p:spPr>
      </p:pic>
      <p:pic>
        <p:nvPicPr>
          <p:cNvPr id="5388" name="Picture 98"/>
          <p:cNvPicPr/>
          <p:nvPr/>
        </p:nvPicPr>
        <p:blipFill>
          <a:blip r:embed="rId5"/>
          <a:stretch/>
        </p:blipFill>
        <p:spPr>
          <a:xfrm>
            <a:off x="4158720" y="4414680"/>
            <a:ext cx="939240" cy="939240"/>
          </a:xfrm>
          <a:prstGeom prst="rect">
            <a:avLst/>
          </a:prstGeom>
          <a:ln>
            <a:noFill/>
          </a:ln>
        </p:spPr>
      </p:pic>
      <p:pic>
        <p:nvPicPr>
          <p:cNvPr id="5389" name="Picture 100"/>
          <p:cNvPicPr/>
          <p:nvPr/>
        </p:nvPicPr>
        <p:blipFill>
          <a:blip r:embed="rId6"/>
          <a:stretch/>
        </p:blipFill>
        <p:spPr>
          <a:xfrm>
            <a:off x="5956200" y="3193560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5390" name="Picture 101"/>
          <p:cNvPicPr/>
          <p:nvPr/>
        </p:nvPicPr>
        <p:blipFill>
          <a:blip r:embed="rId7"/>
          <a:stretch/>
        </p:blipFill>
        <p:spPr>
          <a:xfrm>
            <a:off x="7734240" y="1790640"/>
            <a:ext cx="799560" cy="799560"/>
          </a:xfrm>
          <a:prstGeom prst="rect">
            <a:avLst/>
          </a:prstGeom>
          <a:ln>
            <a:noFill/>
          </a:ln>
        </p:spPr>
      </p:pic>
      <p:pic>
        <p:nvPicPr>
          <p:cNvPr id="5391" name="Picture 103"/>
          <p:cNvPicPr/>
          <p:nvPr/>
        </p:nvPicPr>
        <p:blipFill>
          <a:blip r:embed="rId8"/>
          <a:stretch/>
        </p:blipFill>
        <p:spPr>
          <a:xfrm>
            <a:off x="4045320" y="3082956"/>
            <a:ext cx="1052640" cy="1052640"/>
          </a:xfrm>
          <a:prstGeom prst="rect">
            <a:avLst/>
          </a:prstGeom>
          <a:ln>
            <a:noFill/>
          </a:ln>
        </p:spPr>
      </p:pic>
      <p:pic>
        <p:nvPicPr>
          <p:cNvPr id="5392" name="Picture 105"/>
          <p:cNvPicPr/>
          <p:nvPr/>
        </p:nvPicPr>
        <p:blipFill>
          <a:blip r:embed="rId9"/>
          <a:stretch/>
        </p:blipFill>
        <p:spPr>
          <a:xfrm>
            <a:off x="4140360" y="1797480"/>
            <a:ext cx="812160" cy="812160"/>
          </a:xfrm>
          <a:prstGeom prst="rect">
            <a:avLst/>
          </a:prstGeom>
          <a:ln>
            <a:noFill/>
          </a:ln>
        </p:spPr>
      </p:pic>
      <p:pic>
        <p:nvPicPr>
          <p:cNvPr id="5393" name="Picture 106"/>
          <p:cNvPicPr/>
          <p:nvPr/>
        </p:nvPicPr>
        <p:blipFill>
          <a:blip r:embed="rId10"/>
          <a:stretch/>
        </p:blipFill>
        <p:spPr>
          <a:xfrm>
            <a:off x="368100" y="4337280"/>
            <a:ext cx="1167840" cy="1167840"/>
          </a:xfrm>
          <a:prstGeom prst="rect">
            <a:avLst/>
          </a:prstGeom>
          <a:ln>
            <a:noFill/>
          </a:ln>
        </p:spPr>
      </p:pic>
      <p:pic>
        <p:nvPicPr>
          <p:cNvPr id="5394" name="Picture 113"/>
          <p:cNvPicPr/>
          <p:nvPr/>
        </p:nvPicPr>
        <p:blipFill>
          <a:blip r:embed="rId11"/>
          <a:stretch/>
        </p:blipFill>
        <p:spPr>
          <a:xfrm>
            <a:off x="2146320" y="4509360"/>
            <a:ext cx="844560" cy="844560"/>
          </a:xfrm>
          <a:prstGeom prst="rect">
            <a:avLst/>
          </a:prstGeom>
          <a:ln>
            <a:noFill/>
          </a:ln>
        </p:spPr>
      </p:pic>
      <p:pic>
        <p:nvPicPr>
          <p:cNvPr id="5395" name="Picture 114"/>
          <p:cNvPicPr/>
          <p:nvPr/>
        </p:nvPicPr>
        <p:blipFill>
          <a:blip r:embed="rId12"/>
          <a:stretch/>
        </p:blipFill>
        <p:spPr>
          <a:xfrm>
            <a:off x="7696800" y="3124800"/>
            <a:ext cx="837000" cy="837000"/>
          </a:xfrm>
          <a:prstGeom prst="rect">
            <a:avLst/>
          </a:prstGeom>
          <a:ln>
            <a:noFill/>
          </a:ln>
        </p:spPr>
      </p:pic>
      <p:pic>
        <p:nvPicPr>
          <p:cNvPr id="5396" name="Picture 115"/>
          <p:cNvPicPr/>
          <p:nvPr/>
        </p:nvPicPr>
        <p:blipFill>
          <a:blip r:embed="rId13"/>
          <a:stretch/>
        </p:blipFill>
        <p:spPr>
          <a:xfrm>
            <a:off x="494460" y="3134616"/>
            <a:ext cx="939240" cy="939240"/>
          </a:xfrm>
          <a:prstGeom prst="rect">
            <a:avLst/>
          </a:prstGeom>
          <a:ln>
            <a:noFill/>
          </a:ln>
        </p:spPr>
      </p:pic>
      <p:pic>
        <p:nvPicPr>
          <p:cNvPr id="5397" name="Picture 116"/>
          <p:cNvPicPr/>
          <p:nvPr/>
        </p:nvPicPr>
        <p:blipFill rotWithShape="1">
          <a:blip r:embed="rId14"/>
          <a:srcRect l="3743" t="32831" r="8543" b="21656"/>
          <a:stretch/>
        </p:blipFill>
        <p:spPr>
          <a:xfrm>
            <a:off x="2017059" y="3200401"/>
            <a:ext cx="1425388" cy="739588"/>
          </a:xfrm>
          <a:prstGeom prst="rect">
            <a:avLst/>
          </a:prstGeom>
          <a:ln>
            <a:noFill/>
          </a:ln>
        </p:spPr>
      </p:pic>
      <p:sp>
        <p:nvSpPr>
          <p:cNvPr id="5398" name="CustomShape 37"/>
          <p:cNvSpPr/>
          <p:nvPr/>
        </p:nvSpPr>
        <p:spPr>
          <a:xfrm>
            <a:off x="1974240" y="419112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Рождественская ёлка</a:t>
            </a:r>
            <a:endParaRPr sz="1600" dirty="0"/>
          </a:p>
        </p:txBody>
      </p:sp>
      <p:sp>
        <p:nvSpPr>
          <p:cNvPr id="5399" name="CustomShape 38"/>
          <p:cNvSpPr/>
          <p:nvPr/>
        </p:nvSpPr>
        <p:spPr>
          <a:xfrm>
            <a:off x="378540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шапочка</a:t>
            </a:r>
            <a:endParaRPr dirty="0"/>
          </a:p>
        </p:txBody>
      </p:sp>
      <p:pic>
        <p:nvPicPr>
          <p:cNvPr id="5400" name="Picture 120"/>
          <p:cNvPicPr/>
          <p:nvPr/>
        </p:nvPicPr>
        <p:blipFill>
          <a:blip r:embed="rId15"/>
          <a:stretch/>
        </p:blipFill>
        <p:spPr>
          <a:xfrm>
            <a:off x="5943600" y="1752480"/>
            <a:ext cx="913680" cy="913680"/>
          </a:xfrm>
          <a:prstGeom prst="rect">
            <a:avLst/>
          </a:prstGeom>
          <a:ln>
            <a:noFill/>
          </a:ln>
        </p:spPr>
      </p:pic>
      <p:sp>
        <p:nvSpPr>
          <p:cNvPr id="5401" name="CustomShape 39"/>
          <p:cNvSpPr/>
          <p:nvPr/>
        </p:nvSpPr>
        <p:spPr>
          <a:xfrm>
            <a:off x="734004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носочек</a:t>
            </a:r>
            <a:endParaRPr dirty="0"/>
          </a:p>
        </p:txBody>
      </p:sp>
      <p:sp>
        <p:nvSpPr>
          <p:cNvPr id="5402" name="CustomShape 40"/>
          <p:cNvSpPr/>
          <p:nvPr/>
        </p:nvSpPr>
        <p:spPr>
          <a:xfrm>
            <a:off x="55378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подарок</a:t>
            </a:r>
            <a:endParaRPr dirty="0"/>
          </a:p>
        </p:txBody>
      </p:sp>
      <p:pic>
        <p:nvPicPr>
          <p:cNvPr id="5403" name="Picture 123"/>
          <p:cNvPicPr/>
          <p:nvPr/>
        </p:nvPicPr>
        <p:blipFill>
          <a:blip r:embed="rId16"/>
          <a:srcRect l="16328" t="44453" r="17929"/>
          <a:stretch/>
        </p:blipFill>
        <p:spPr>
          <a:xfrm>
            <a:off x="5842800" y="4529520"/>
            <a:ext cx="974520" cy="823680"/>
          </a:xfrm>
          <a:prstGeom prst="rect">
            <a:avLst/>
          </a:prstGeom>
          <a:ln>
            <a:noFill/>
          </a:ln>
        </p:spPr>
      </p:pic>
      <p:sp>
        <p:nvSpPr>
          <p:cNvPr id="5405" name="CustomShape 42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christmas</a:t>
            </a:r>
            <a:endParaRPr lang="en-US" dirty="0"/>
          </a:p>
        </p:txBody>
      </p:sp>
      <p:sp>
        <p:nvSpPr>
          <p:cNvPr id="59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0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3" name="Picture 69"/>
          <p:cNvPicPr/>
          <p:nvPr/>
        </p:nvPicPr>
        <p:blipFill>
          <a:blip r:embed="rId17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4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6" name="Picture 70"/>
          <p:cNvPicPr/>
          <p:nvPr/>
        </p:nvPicPr>
        <p:blipFill>
          <a:blip r:embed="rId18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7" name="CustomShape 20">
            <a:extLst>
              <a:ext uri="{FF2B5EF4-FFF2-40B4-BE49-F238E27FC236}">
                <a16:creationId xmlns:a16="http://schemas.microsoft.com/office/drawing/2014/main" id="{7D7CB8F2-5871-4A77-BD59-E7B3B84E607F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68" name="Picture 69">
            <a:extLst>
              <a:ext uri="{FF2B5EF4-FFF2-40B4-BE49-F238E27FC236}">
                <a16:creationId xmlns:a16="http://schemas.microsoft.com/office/drawing/2014/main" id="{BCEF32A3-3A78-4734-BDAB-C1B2D66BD640}"/>
              </a:ext>
            </a:extLst>
          </p:cNvPr>
          <p:cNvPicPr/>
          <p:nvPr/>
        </p:nvPicPr>
        <p:blipFill>
          <a:blip r:embed="rId17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9" name="CustomShape 17">
            <a:extLst>
              <a:ext uri="{FF2B5EF4-FFF2-40B4-BE49-F238E27FC236}">
                <a16:creationId xmlns:a16="http://schemas.microsoft.com/office/drawing/2014/main" id="{75E9E1E6-4BED-4B6C-85ED-ADBB355FCE02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0" name="Picture 70">
            <a:extLst>
              <a:ext uri="{FF2B5EF4-FFF2-40B4-BE49-F238E27FC236}">
                <a16:creationId xmlns:a16="http://schemas.microsoft.com/office/drawing/2014/main" id="{472D177C-06D8-4492-8456-B07EFCE8D154}"/>
              </a:ext>
            </a:extLst>
          </p:cNvPr>
          <p:cNvPicPr/>
          <p:nvPr/>
        </p:nvPicPr>
        <p:blipFill>
          <a:blip r:embed="rId18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1" name="CustomShape 26">
            <a:extLst>
              <a:ext uri="{FF2B5EF4-FFF2-40B4-BE49-F238E27FC236}">
                <a16:creationId xmlns:a16="http://schemas.microsoft.com/office/drawing/2014/main" id="{85A01D80-0D31-4BC3-84D5-7C02E3FE00B8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2" name="CustomShape 44">
            <a:extLst>
              <a:ext uri="{FF2B5EF4-FFF2-40B4-BE49-F238E27FC236}">
                <a16:creationId xmlns:a16="http://schemas.microsoft.com/office/drawing/2014/main" id="{0821572C-3780-4C34-B410-FCFDFE59E6EF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6" name="CustomShape 38">
            <a:hlinkClick r:id="rId2" action="ppaction://hlinksldjump"/>
          </p:cNvPr>
          <p:cNvSpPr/>
          <p:nvPr/>
        </p:nvSpPr>
        <p:spPr>
          <a:xfrm>
            <a:off x="5554261" y="1525236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44" name="CustomShape 36">
            <a:hlinkClick r:id="rId3" action="ppaction://hlinksldjump"/>
          </p:cNvPr>
          <p:cNvSpPr/>
          <p:nvPr/>
        </p:nvSpPr>
        <p:spPr>
          <a:xfrm>
            <a:off x="7340040" y="151236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06" name="CustomShape 1">
            <a:hlinkClick r:id="rId4" action="ppaction://hlinksldjump"/>
          </p:cNvPr>
          <p:cNvSpPr/>
          <p:nvPr/>
        </p:nvSpPr>
        <p:spPr>
          <a:xfrm>
            <a:off x="3776898" y="1522017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07" name="CustomShape 2"/>
          <p:cNvSpPr/>
          <p:nvPr/>
        </p:nvSpPr>
        <p:spPr>
          <a:xfrm>
            <a:off x="1981080" y="151236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08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09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10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11" name="CustomShape 6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12" name="CustomShape 7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13" name="CustomShape 8"/>
          <p:cNvSpPr/>
          <p:nvPr/>
        </p:nvSpPr>
        <p:spPr>
          <a:xfrm>
            <a:off x="3785400" y="55422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14" name="CustomShape 9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15" name="CustomShape 10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16" name="CustomShape 11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17" name="CustomShape 12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18" name="CustomShape 13">
            <a:hlinkClick r:id="rId5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22" name="CustomShape 17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5427" name="CustomShape 22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работа</a:t>
            </a:r>
            <a:endParaRPr dirty="0"/>
          </a:p>
        </p:txBody>
      </p:sp>
      <p:sp>
        <p:nvSpPr>
          <p:cNvPr id="5428" name="CustomShape 23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зубной</a:t>
            </a:r>
            <a:endParaRPr dirty="0"/>
          </a:p>
        </p:txBody>
      </p:sp>
      <p:sp>
        <p:nvSpPr>
          <p:cNvPr id="5429" name="CustomShape 24"/>
          <p:cNvSpPr/>
          <p:nvPr/>
        </p:nvSpPr>
        <p:spPr>
          <a:xfrm>
            <a:off x="556272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больница</a:t>
            </a:r>
            <a:endParaRPr dirty="0"/>
          </a:p>
        </p:txBody>
      </p:sp>
      <p:sp>
        <p:nvSpPr>
          <p:cNvPr id="5430" name="CustomShape 25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аэропорт</a:t>
            </a:r>
            <a:endParaRPr dirty="0"/>
          </a:p>
        </p:txBody>
      </p:sp>
      <p:sp>
        <p:nvSpPr>
          <p:cNvPr id="5431" name="CustomShape 26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банк</a:t>
            </a:r>
            <a:endParaRPr dirty="0"/>
          </a:p>
        </p:txBody>
      </p:sp>
      <p:sp>
        <p:nvSpPr>
          <p:cNvPr id="5432" name="CustomShape 27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доктор</a:t>
            </a:r>
            <a:endParaRPr dirty="0"/>
          </a:p>
        </p:txBody>
      </p:sp>
      <p:sp>
        <p:nvSpPr>
          <p:cNvPr id="5433" name="CustomShape 28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бассейн</a:t>
            </a:r>
            <a:endParaRPr dirty="0"/>
          </a:p>
        </p:txBody>
      </p:sp>
      <p:sp>
        <p:nvSpPr>
          <p:cNvPr id="5434" name="CustomShape 29"/>
          <p:cNvSpPr/>
          <p:nvPr/>
        </p:nvSpPr>
        <p:spPr>
          <a:xfrm>
            <a:off x="1981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рюмочная</a:t>
            </a:r>
            <a:endParaRPr dirty="0"/>
          </a:p>
        </p:txBody>
      </p:sp>
      <p:sp>
        <p:nvSpPr>
          <p:cNvPr id="5435" name="CustomShape 30"/>
          <p:cNvSpPr/>
          <p:nvPr/>
        </p:nvSpPr>
        <p:spPr>
          <a:xfrm>
            <a:off x="37720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почта</a:t>
            </a:r>
            <a:endParaRPr dirty="0"/>
          </a:p>
        </p:txBody>
      </p:sp>
      <p:sp>
        <p:nvSpPr>
          <p:cNvPr id="5436" name="CustomShape 31"/>
          <p:cNvSpPr/>
          <p:nvPr/>
        </p:nvSpPr>
        <p:spPr>
          <a:xfrm>
            <a:off x="556272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кинотеатр</a:t>
            </a:r>
            <a:endParaRPr dirty="0"/>
          </a:p>
        </p:txBody>
      </p:sp>
      <p:sp>
        <p:nvSpPr>
          <p:cNvPr id="5437" name="CustomShape 32"/>
          <p:cNvSpPr/>
          <p:nvPr/>
        </p:nvSpPr>
        <p:spPr>
          <a:xfrm>
            <a:off x="152280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5440" name="CustomShape 33"/>
          <p:cNvSpPr/>
          <p:nvPr/>
        </p:nvSpPr>
        <p:spPr>
          <a:xfrm>
            <a:off x="152280" y="55422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41" name="CustomShape 34"/>
          <p:cNvSpPr/>
          <p:nvPr/>
        </p:nvSpPr>
        <p:spPr>
          <a:xfrm>
            <a:off x="152280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библиотека</a:t>
            </a:r>
            <a:endParaRPr dirty="0"/>
          </a:p>
        </p:txBody>
      </p:sp>
      <p:pic>
        <p:nvPicPr>
          <p:cNvPr id="5442" name="Picture 91"/>
          <p:cNvPicPr/>
          <p:nvPr/>
        </p:nvPicPr>
        <p:blipFill>
          <a:blip r:embed="rId6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5443" name="CustomShape 35"/>
          <p:cNvSpPr/>
          <p:nvPr/>
        </p:nvSpPr>
        <p:spPr>
          <a:xfrm>
            <a:off x="195624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место</a:t>
            </a:r>
            <a:endParaRPr dirty="0"/>
          </a:p>
        </p:txBody>
      </p:sp>
      <p:pic>
        <p:nvPicPr>
          <p:cNvPr id="5450" name="Picture 89"/>
          <p:cNvPicPr/>
          <p:nvPr/>
        </p:nvPicPr>
        <p:blipFill>
          <a:blip r:embed="rId7"/>
          <a:stretch/>
        </p:blipFill>
        <p:spPr>
          <a:xfrm>
            <a:off x="2362320" y="182880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5452" name="Picture 110"/>
          <p:cNvPicPr/>
          <p:nvPr/>
        </p:nvPicPr>
        <p:blipFill>
          <a:blip r:embed="rId8"/>
          <a:stretch/>
        </p:blipFill>
        <p:spPr>
          <a:xfrm>
            <a:off x="533520" y="4483080"/>
            <a:ext cx="774000" cy="774000"/>
          </a:xfrm>
          <a:prstGeom prst="rect">
            <a:avLst/>
          </a:prstGeom>
          <a:ln>
            <a:noFill/>
          </a:ln>
        </p:spPr>
      </p:pic>
      <p:pic>
        <p:nvPicPr>
          <p:cNvPr id="5466" name="Picture 150"/>
          <p:cNvPicPr/>
          <p:nvPr/>
        </p:nvPicPr>
        <p:blipFill>
          <a:blip r:embed="rId9"/>
          <a:stretch/>
        </p:blipFill>
        <p:spPr>
          <a:xfrm>
            <a:off x="7644600" y="176112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5467" name="Picture 152"/>
          <p:cNvPicPr/>
          <p:nvPr/>
        </p:nvPicPr>
        <p:blipFill>
          <a:blip r:embed="rId10"/>
          <a:stretch/>
        </p:blipFill>
        <p:spPr>
          <a:xfrm>
            <a:off x="533520" y="3168360"/>
            <a:ext cx="793440" cy="793440"/>
          </a:xfrm>
          <a:prstGeom prst="rect">
            <a:avLst/>
          </a:prstGeom>
          <a:ln>
            <a:noFill/>
          </a:ln>
        </p:spPr>
      </p:pic>
      <p:sp>
        <p:nvSpPr>
          <p:cNvPr id="5468" name="CustomShape 55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69" name="CustomShape 56"/>
          <p:cNvSpPr/>
          <p:nvPr/>
        </p:nvSpPr>
        <p:spPr>
          <a:xfrm>
            <a:off x="1981080" y="285480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школа</a:t>
            </a:r>
            <a:endParaRPr sz="2000" dirty="0"/>
          </a:p>
        </p:txBody>
      </p:sp>
      <p:pic>
        <p:nvPicPr>
          <p:cNvPr id="5471" name="Picture 153"/>
          <p:cNvPicPr/>
          <p:nvPr/>
        </p:nvPicPr>
        <p:blipFill>
          <a:blip r:embed="rId11"/>
          <a:srcRect t="9023"/>
          <a:stretch/>
        </p:blipFill>
        <p:spPr>
          <a:xfrm>
            <a:off x="2362320" y="3276720"/>
            <a:ext cx="837360" cy="761400"/>
          </a:xfrm>
          <a:prstGeom prst="rect">
            <a:avLst/>
          </a:prstGeom>
          <a:ln>
            <a:noFill/>
          </a:ln>
        </p:spPr>
      </p:pic>
      <p:sp>
        <p:nvSpPr>
          <p:cNvPr id="5472" name="CustomShape 58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73" name="CustomShape 59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город</a:t>
            </a:r>
            <a:endParaRPr dirty="0"/>
          </a:p>
        </p:txBody>
      </p:sp>
      <p:pic>
        <p:nvPicPr>
          <p:cNvPr id="5475" name="Picture 154"/>
          <p:cNvPicPr/>
          <p:nvPr/>
        </p:nvPicPr>
        <p:blipFill>
          <a:blip r:embed="rId12"/>
          <a:stretch/>
        </p:blipFill>
        <p:spPr>
          <a:xfrm>
            <a:off x="4152960" y="3493080"/>
            <a:ext cx="424440" cy="424440"/>
          </a:xfrm>
          <a:prstGeom prst="rect">
            <a:avLst/>
          </a:prstGeom>
          <a:ln>
            <a:noFill/>
          </a:ln>
        </p:spPr>
      </p:pic>
      <p:pic>
        <p:nvPicPr>
          <p:cNvPr id="5476" name="Picture 155"/>
          <p:cNvPicPr/>
          <p:nvPr/>
        </p:nvPicPr>
        <p:blipFill>
          <a:blip r:embed="rId12"/>
          <a:stretch/>
        </p:blipFill>
        <p:spPr>
          <a:xfrm>
            <a:off x="4565880" y="3493080"/>
            <a:ext cx="424440" cy="424440"/>
          </a:xfrm>
          <a:prstGeom prst="rect">
            <a:avLst/>
          </a:prstGeom>
          <a:ln>
            <a:noFill/>
          </a:ln>
        </p:spPr>
      </p:pic>
      <p:pic>
        <p:nvPicPr>
          <p:cNvPr id="5477" name="Picture 156"/>
          <p:cNvPicPr/>
          <p:nvPr/>
        </p:nvPicPr>
        <p:blipFill>
          <a:blip r:embed="rId12"/>
          <a:stretch/>
        </p:blipFill>
        <p:spPr>
          <a:xfrm>
            <a:off x="4359240" y="3162600"/>
            <a:ext cx="424440" cy="424440"/>
          </a:xfrm>
          <a:prstGeom prst="rect">
            <a:avLst/>
          </a:prstGeom>
          <a:ln>
            <a:noFill/>
          </a:ln>
        </p:spPr>
      </p:pic>
      <p:pic>
        <p:nvPicPr>
          <p:cNvPr id="5478" name="Picture 157"/>
          <p:cNvPicPr/>
          <p:nvPr/>
        </p:nvPicPr>
        <p:blipFill>
          <a:blip r:embed="rId13"/>
          <a:stretch/>
        </p:blipFill>
        <p:spPr>
          <a:xfrm>
            <a:off x="5943600" y="3238560"/>
            <a:ext cx="646920" cy="646920"/>
          </a:xfrm>
          <a:prstGeom prst="rect">
            <a:avLst/>
          </a:prstGeom>
          <a:ln>
            <a:noFill/>
          </a:ln>
        </p:spPr>
      </p:pic>
      <p:pic>
        <p:nvPicPr>
          <p:cNvPr id="5479" name="Picture 158"/>
          <p:cNvPicPr/>
          <p:nvPr/>
        </p:nvPicPr>
        <p:blipFill>
          <a:blip r:embed="rId14"/>
          <a:stretch/>
        </p:blipFill>
        <p:spPr>
          <a:xfrm>
            <a:off x="7766280" y="3200400"/>
            <a:ext cx="691200" cy="691200"/>
          </a:xfrm>
          <a:prstGeom prst="rect">
            <a:avLst/>
          </a:prstGeom>
          <a:ln>
            <a:noFill/>
          </a:ln>
        </p:spPr>
      </p:pic>
      <p:pic>
        <p:nvPicPr>
          <p:cNvPr id="5480" name="Picture 159"/>
          <p:cNvPicPr/>
          <p:nvPr/>
        </p:nvPicPr>
        <p:blipFill>
          <a:blip r:embed="rId15"/>
          <a:stretch/>
        </p:blipFill>
        <p:spPr>
          <a:xfrm>
            <a:off x="2362320" y="4495680"/>
            <a:ext cx="786600" cy="786600"/>
          </a:xfrm>
          <a:prstGeom prst="rect">
            <a:avLst/>
          </a:prstGeom>
          <a:ln>
            <a:noFill/>
          </a:ln>
        </p:spPr>
      </p:pic>
      <p:pic>
        <p:nvPicPr>
          <p:cNvPr id="5481" name="Picture 160"/>
          <p:cNvPicPr/>
          <p:nvPr/>
        </p:nvPicPr>
        <p:blipFill>
          <a:blip r:embed="rId16"/>
          <a:stretch/>
        </p:blipFill>
        <p:spPr>
          <a:xfrm>
            <a:off x="4191120" y="4509360"/>
            <a:ext cx="717120" cy="717120"/>
          </a:xfrm>
          <a:prstGeom prst="rect">
            <a:avLst/>
          </a:prstGeom>
          <a:ln>
            <a:noFill/>
          </a:ln>
        </p:spPr>
      </p:pic>
      <p:pic>
        <p:nvPicPr>
          <p:cNvPr id="5482" name="Picture 161"/>
          <p:cNvPicPr/>
          <p:nvPr/>
        </p:nvPicPr>
        <p:blipFill>
          <a:blip r:embed="rId17"/>
          <a:stretch/>
        </p:blipFill>
        <p:spPr>
          <a:xfrm>
            <a:off x="5943600" y="4407840"/>
            <a:ext cx="874440" cy="874440"/>
          </a:xfrm>
          <a:prstGeom prst="rect">
            <a:avLst/>
          </a:prstGeom>
          <a:ln>
            <a:noFill/>
          </a:ln>
        </p:spPr>
      </p:pic>
      <p:sp>
        <p:nvSpPr>
          <p:cNvPr id="5483" name="CustomShape 61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84" name="CustomShape 62"/>
          <p:cNvSpPr/>
          <p:nvPr/>
        </p:nvSpPr>
        <p:spPr>
          <a:xfrm>
            <a:off x="734076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ресторан</a:t>
            </a:r>
            <a:endParaRPr dirty="0"/>
          </a:p>
        </p:txBody>
      </p:sp>
      <p:pic>
        <p:nvPicPr>
          <p:cNvPr id="5486" name="Picture 162"/>
          <p:cNvPicPr/>
          <p:nvPr/>
        </p:nvPicPr>
        <p:blipFill>
          <a:blip r:embed="rId18"/>
          <a:srcRect t="11406"/>
          <a:stretch/>
        </p:blipFill>
        <p:spPr>
          <a:xfrm>
            <a:off x="7709040" y="4572000"/>
            <a:ext cx="838080" cy="741960"/>
          </a:xfrm>
          <a:prstGeom prst="rect">
            <a:avLst/>
          </a:prstGeom>
          <a:ln>
            <a:noFill/>
          </a:ln>
        </p:spPr>
      </p:pic>
      <p:pic>
        <p:nvPicPr>
          <p:cNvPr id="5487" name="Picture 163"/>
          <p:cNvPicPr/>
          <p:nvPr/>
        </p:nvPicPr>
        <p:blipFill>
          <a:blip r:embed="rId19"/>
          <a:stretch/>
        </p:blipFill>
        <p:spPr>
          <a:xfrm>
            <a:off x="587520" y="5867280"/>
            <a:ext cx="707040" cy="707040"/>
          </a:xfrm>
          <a:prstGeom prst="rect">
            <a:avLst/>
          </a:prstGeom>
          <a:ln>
            <a:noFill/>
          </a:ln>
        </p:spPr>
      </p:pic>
      <p:pic>
        <p:nvPicPr>
          <p:cNvPr id="5488" name="Picture 164"/>
          <p:cNvPicPr/>
          <p:nvPr/>
        </p:nvPicPr>
        <p:blipFill>
          <a:blip r:embed="rId20"/>
          <a:stretch/>
        </p:blipFill>
        <p:spPr>
          <a:xfrm>
            <a:off x="2389320" y="5986800"/>
            <a:ext cx="505440" cy="505440"/>
          </a:xfrm>
          <a:prstGeom prst="rect">
            <a:avLst/>
          </a:prstGeom>
          <a:ln>
            <a:noFill/>
          </a:ln>
        </p:spPr>
      </p:pic>
      <p:pic>
        <p:nvPicPr>
          <p:cNvPr id="5489" name="Picture 165"/>
          <p:cNvPicPr/>
          <p:nvPr/>
        </p:nvPicPr>
        <p:blipFill>
          <a:blip r:embed="rId21"/>
          <a:stretch/>
        </p:blipFill>
        <p:spPr>
          <a:xfrm>
            <a:off x="2624400" y="5943960"/>
            <a:ext cx="575280" cy="575280"/>
          </a:xfrm>
          <a:prstGeom prst="rect">
            <a:avLst/>
          </a:prstGeom>
          <a:ln>
            <a:noFill/>
          </a:ln>
        </p:spPr>
      </p:pic>
      <p:pic>
        <p:nvPicPr>
          <p:cNvPr id="5490" name="Picture 166"/>
          <p:cNvPicPr/>
          <p:nvPr/>
        </p:nvPicPr>
        <p:blipFill>
          <a:blip r:embed="rId22"/>
          <a:stretch/>
        </p:blipFill>
        <p:spPr>
          <a:xfrm>
            <a:off x="4267080" y="5867280"/>
            <a:ext cx="697680" cy="697680"/>
          </a:xfrm>
          <a:prstGeom prst="rect">
            <a:avLst/>
          </a:prstGeom>
          <a:ln>
            <a:noFill/>
          </a:ln>
        </p:spPr>
      </p:pic>
      <p:pic>
        <p:nvPicPr>
          <p:cNvPr id="5491" name="Picture 167"/>
          <p:cNvPicPr/>
          <p:nvPr/>
        </p:nvPicPr>
        <p:blipFill>
          <a:blip r:embed="rId23"/>
          <a:stretch/>
        </p:blipFill>
        <p:spPr>
          <a:xfrm>
            <a:off x="5943600" y="586728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5492" name="Picture 168"/>
          <p:cNvPicPr/>
          <p:nvPr/>
        </p:nvPicPr>
        <p:blipFill>
          <a:blip r:embed="rId24"/>
          <a:stretch/>
        </p:blipFill>
        <p:spPr>
          <a:xfrm>
            <a:off x="5910301" y="1850316"/>
            <a:ext cx="824760" cy="824760"/>
          </a:xfrm>
          <a:prstGeom prst="rect">
            <a:avLst/>
          </a:prstGeom>
          <a:ln>
            <a:noFill/>
          </a:ln>
        </p:spPr>
      </p:pic>
      <p:sp>
        <p:nvSpPr>
          <p:cNvPr id="5494" name="CustomShape 65"/>
          <p:cNvSpPr/>
          <p:nvPr/>
        </p:nvSpPr>
        <p:spPr>
          <a:xfrm>
            <a:off x="3777618" y="1508697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дома</a:t>
            </a:r>
            <a:endParaRPr dirty="0"/>
          </a:p>
        </p:txBody>
      </p:sp>
      <p:pic>
        <p:nvPicPr>
          <p:cNvPr id="5495" name="Picture 102"/>
          <p:cNvPicPr/>
          <p:nvPr/>
        </p:nvPicPr>
        <p:blipFill>
          <a:blip r:embed="rId12"/>
          <a:stretch/>
        </p:blipFill>
        <p:spPr>
          <a:xfrm>
            <a:off x="4221858" y="1853577"/>
            <a:ext cx="748440" cy="748440"/>
          </a:xfrm>
          <a:prstGeom prst="rect">
            <a:avLst/>
          </a:prstGeom>
          <a:ln>
            <a:noFill/>
          </a:ln>
        </p:spPr>
      </p:pic>
      <p:sp>
        <p:nvSpPr>
          <p:cNvPr id="5496" name="CustomShape 66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places</a:t>
            </a:r>
          </a:p>
        </p:txBody>
      </p:sp>
      <p:sp>
        <p:nvSpPr>
          <p:cNvPr id="95" name="CustomShape 40"/>
          <p:cNvSpPr/>
          <p:nvPr/>
        </p:nvSpPr>
        <p:spPr>
          <a:xfrm>
            <a:off x="7340040" y="1521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магазины</a:t>
            </a:r>
            <a:endParaRPr dirty="0"/>
          </a:p>
        </p:txBody>
      </p:sp>
      <p:sp>
        <p:nvSpPr>
          <p:cNvPr id="96" name="CustomShape 41"/>
          <p:cNvSpPr/>
          <p:nvPr/>
        </p:nvSpPr>
        <p:spPr>
          <a:xfrm>
            <a:off x="5554981" y="1524516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на улице</a:t>
            </a:r>
            <a:endParaRPr dirty="0"/>
          </a:p>
        </p:txBody>
      </p:sp>
      <p:sp>
        <p:nvSpPr>
          <p:cNvPr id="91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92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93" name="Picture 69"/>
          <p:cNvPicPr/>
          <p:nvPr/>
        </p:nvPicPr>
        <p:blipFill>
          <a:blip r:embed="rId25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97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8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99" name="Picture 70"/>
          <p:cNvPicPr/>
          <p:nvPr/>
        </p:nvPicPr>
        <p:blipFill>
          <a:blip r:embed="rId26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100" name="CustomShape 13">
            <a:extLst>
              <a:ext uri="{FF2B5EF4-FFF2-40B4-BE49-F238E27FC236}">
                <a16:creationId xmlns:a16="http://schemas.microsoft.com/office/drawing/2014/main" id="{16C40705-4345-400E-93DA-EB0F7AC9468B}"/>
              </a:ext>
            </a:extLst>
          </p:cNvPr>
          <p:cNvSpPr/>
          <p:nvPr/>
        </p:nvSpPr>
        <p:spPr>
          <a:xfrm>
            <a:off x="7340040" y="55422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7" name="CustomShape 1"/>
          <p:cNvSpPr/>
          <p:nvPr/>
        </p:nvSpPr>
        <p:spPr>
          <a:xfrm>
            <a:off x="3785400" y="15030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98" name="CustomShape 2"/>
          <p:cNvSpPr/>
          <p:nvPr/>
        </p:nvSpPr>
        <p:spPr>
          <a:xfrm>
            <a:off x="5562720" y="15030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99" name="CustomShape 3"/>
          <p:cNvSpPr/>
          <p:nvPr/>
        </p:nvSpPr>
        <p:spPr>
          <a:xfrm>
            <a:off x="7340040" y="152388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00" name="CustomShape 4"/>
          <p:cNvSpPr/>
          <p:nvPr/>
        </p:nvSpPr>
        <p:spPr>
          <a:xfrm>
            <a:off x="1981080" y="151236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01" name="CustomShape 5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02" name="CustomShape 6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03" name="CustomShape 7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04" name="CustomShape 8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05" name="CustomShape 9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06" name="CustomShape 10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07" name="CustomShape 11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08" name="CustomShape 12"/>
          <p:cNvSpPr/>
          <p:nvPr/>
        </p:nvSpPr>
        <p:spPr>
          <a:xfrm>
            <a:off x="3785400" y="55422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09" name="CustomShape 13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10" name="CustomShape 14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11" name="CustomShape 15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12" name="CustomShape 16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13" name="CustomShape 17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14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18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5520" name="CustomShape 24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</a:rPr>
              <a:t>булочная</a:t>
            </a:r>
            <a:endParaRPr dirty="0"/>
          </a:p>
        </p:txBody>
      </p:sp>
      <p:sp>
        <p:nvSpPr>
          <p:cNvPr id="5521" name="CustomShape 25"/>
          <p:cNvSpPr/>
          <p:nvPr/>
        </p:nvSpPr>
        <p:spPr>
          <a:xfrm>
            <a:off x="1981080" y="285480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FFFFFF"/>
                </a:solidFill>
                <a:latin typeface="Comic Sans MS"/>
                <a:ea typeface="DejaVu Sans"/>
              </a:rPr>
              <a:t>о</a:t>
            </a:r>
            <a:r>
              <a:rPr lang="ru-RU" sz="14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вощная лавка</a:t>
            </a:r>
            <a:endParaRPr dirty="0"/>
          </a:p>
        </p:txBody>
      </p:sp>
      <p:sp>
        <p:nvSpPr>
          <p:cNvPr id="5522" name="CustomShape 26"/>
          <p:cNvSpPr/>
          <p:nvPr/>
        </p:nvSpPr>
        <p:spPr>
          <a:xfrm>
            <a:off x="3772080" y="28548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FFFFFF"/>
                </a:solidFill>
                <a:latin typeface="Comic Sans MS"/>
                <a:ea typeface="DejaVu Sans"/>
              </a:rPr>
              <a:t>п</a:t>
            </a:r>
            <a:r>
              <a:rPr lang="ru-RU" sz="12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родуктовый магазин</a:t>
            </a:r>
            <a:endParaRPr dirty="0"/>
          </a:p>
        </p:txBody>
      </p:sp>
      <p:sp>
        <p:nvSpPr>
          <p:cNvPr id="5523" name="CustomShape 27"/>
          <p:cNvSpPr/>
          <p:nvPr/>
        </p:nvSpPr>
        <p:spPr>
          <a:xfrm>
            <a:off x="1522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рынок</a:t>
            </a:r>
            <a:endParaRPr dirty="0"/>
          </a:p>
        </p:txBody>
      </p:sp>
      <p:sp>
        <p:nvSpPr>
          <p:cNvPr id="5524" name="CustomShape 28"/>
          <p:cNvSpPr/>
          <p:nvPr/>
        </p:nvSpPr>
        <p:spPr>
          <a:xfrm>
            <a:off x="556272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FFFFFF"/>
                </a:solidFill>
                <a:latin typeface="Comic Sans MS"/>
                <a:ea typeface="DejaVu Sans"/>
              </a:rPr>
              <a:t>м</a:t>
            </a:r>
            <a:r>
              <a:rPr lang="ru-RU" sz="14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агазин одежды</a:t>
            </a:r>
            <a:endParaRPr sz="1600" dirty="0"/>
          </a:p>
        </p:txBody>
      </p:sp>
      <p:sp>
        <p:nvSpPr>
          <p:cNvPr id="5525" name="CustomShape 29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FFFFFF"/>
                </a:solidFill>
                <a:latin typeface="Comic Sans MS"/>
                <a:ea typeface="DejaVu Sans"/>
              </a:rPr>
              <a:t>м</a:t>
            </a:r>
            <a:r>
              <a:rPr lang="ru-RU" sz="12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узыкальный магазин</a:t>
            </a:r>
            <a:endParaRPr sz="1400" dirty="0"/>
          </a:p>
        </p:txBody>
      </p:sp>
      <p:sp>
        <p:nvSpPr>
          <p:cNvPr id="5526" name="CustomShape 30"/>
          <p:cNvSpPr/>
          <p:nvPr/>
        </p:nvSpPr>
        <p:spPr>
          <a:xfrm>
            <a:off x="1981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кафе</a:t>
            </a:r>
            <a:endParaRPr dirty="0"/>
          </a:p>
        </p:txBody>
      </p:sp>
      <p:sp>
        <p:nvSpPr>
          <p:cNvPr id="5527" name="CustomShape 31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FFFFFF"/>
                </a:solidFill>
                <a:latin typeface="Comic Sans MS"/>
              </a:rPr>
              <a:t>проездное кафе</a:t>
            </a:r>
            <a:endParaRPr sz="1600" dirty="0"/>
          </a:p>
        </p:txBody>
      </p:sp>
      <p:sp>
        <p:nvSpPr>
          <p:cNvPr id="5528" name="CustomShape 32"/>
          <p:cNvSpPr/>
          <p:nvPr/>
        </p:nvSpPr>
        <p:spPr>
          <a:xfrm>
            <a:off x="556272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аптека</a:t>
            </a:r>
            <a:endParaRPr dirty="0"/>
          </a:p>
        </p:txBody>
      </p:sp>
      <p:pic>
        <p:nvPicPr>
          <p:cNvPr id="5535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5536" name="CustomShape 37"/>
          <p:cNvSpPr/>
          <p:nvPr/>
        </p:nvSpPr>
        <p:spPr>
          <a:xfrm>
            <a:off x="195624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магазин</a:t>
            </a:r>
            <a:endParaRPr dirty="0"/>
          </a:p>
        </p:txBody>
      </p:sp>
      <p:sp>
        <p:nvSpPr>
          <p:cNvPr id="5537" name="CustomShape 38"/>
          <p:cNvSpPr/>
          <p:nvPr/>
        </p:nvSpPr>
        <p:spPr>
          <a:xfrm>
            <a:off x="3772080" y="14904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супермаркет</a:t>
            </a:r>
            <a:endParaRPr dirty="0"/>
          </a:p>
        </p:txBody>
      </p:sp>
      <p:sp>
        <p:nvSpPr>
          <p:cNvPr id="5538" name="CustomShape 39"/>
          <p:cNvSpPr/>
          <p:nvPr/>
        </p:nvSpPr>
        <p:spPr>
          <a:xfrm>
            <a:off x="556272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</a:rPr>
              <a:t>мясная лавка</a:t>
            </a:r>
            <a:endParaRPr dirty="0"/>
          </a:p>
        </p:txBody>
      </p:sp>
      <p:sp>
        <p:nvSpPr>
          <p:cNvPr id="5539" name="CustomShape 40"/>
          <p:cNvSpPr/>
          <p:nvPr/>
        </p:nvSpPr>
        <p:spPr>
          <a:xfrm>
            <a:off x="7340760" y="152388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FFFFFF"/>
                </a:solidFill>
                <a:latin typeface="Comic Sans MS"/>
                <a:ea typeface="DejaVu Sans"/>
              </a:rPr>
              <a:t>т</a:t>
            </a:r>
            <a:r>
              <a:rPr lang="ru-RU" sz="14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орговый центр</a:t>
            </a:r>
            <a:endParaRPr sz="2000" dirty="0"/>
          </a:p>
        </p:txBody>
      </p:sp>
      <p:pic>
        <p:nvPicPr>
          <p:cNvPr id="5540" name="Picture 90"/>
          <p:cNvPicPr/>
          <p:nvPr/>
        </p:nvPicPr>
        <p:blipFill>
          <a:blip r:embed="rId4"/>
          <a:stretch/>
        </p:blipFill>
        <p:spPr>
          <a:xfrm>
            <a:off x="2286000" y="1752480"/>
            <a:ext cx="913680" cy="913680"/>
          </a:xfrm>
          <a:prstGeom prst="rect">
            <a:avLst/>
          </a:prstGeom>
          <a:ln>
            <a:noFill/>
          </a:ln>
        </p:spPr>
      </p:pic>
      <p:pic>
        <p:nvPicPr>
          <p:cNvPr id="5553" name="Picture 111"/>
          <p:cNvPicPr/>
          <p:nvPr/>
        </p:nvPicPr>
        <p:blipFill>
          <a:blip r:embed="rId5"/>
          <a:stretch/>
        </p:blipFill>
        <p:spPr>
          <a:xfrm>
            <a:off x="5943600" y="1859400"/>
            <a:ext cx="675000" cy="675000"/>
          </a:xfrm>
          <a:prstGeom prst="rect">
            <a:avLst/>
          </a:prstGeom>
          <a:ln>
            <a:noFill/>
          </a:ln>
        </p:spPr>
      </p:pic>
      <p:pic>
        <p:nvPicPr>
          <p:cNvPr id="5554" name="Picture 112"/>
          <p:cNvPicPr/>
          <p:nvPr/>
        </p:nvPicPr>
        <p:blipFill>
          <a:blip r:embed="rId6"/>
          <a:stretch/>
        </p:blipFill>
        <p:spPr>
          <a:xfrm>
            <a:off x="6400800" y="2133720"/>
            <a:ext cx="399600" cy="399600"/>
          </a:xfrm>
          <a:prstGeom prst="rect">
            <a:avLst/>
          </a:prstGeom>
          <a:ln>
            <a:noFill/>
          </a:ln>
        </p:spPr>
      </p:pic>
      <p:pic>
        <p:nvPicPr>
          <p:cNvPr id="5555" name="Picture 113"/>
          <p:cNvPicPr/>
          <p:nvPr/>
        </p:nvPicPr>
        <p:blipFill>
          <a:blip r:embed="rId7"/>
          <a:stretch/>
        </p:blipFill>
        <p:spPr>
          <a:xfrm>
            <a:off x="2433600" y="3207960"/>
            <a:ext cx="702360" cy="702360"/>
          </a:xfrm>
          <a:prstGeom prst="rect">
            <a:avLst/>
          </a:prstGeom>
          <a:ln>
            <a:noFill/>
          </a:ln>
        </p:spPr>
      </p:pic>
      <p:pic>
        <p:nvPicPr>
          <p:cNvPr id="5556" name="Picture 114"/>
          <p:cNvPicPr/>
          <p:nvPr/>
        </p:nvPicPr>
        <p:blipFill>
          <a:blip r:embed="rId8"/>
          <a:stretch/>
        </p:blipFill>
        <p:spPr>
          <a:xfrm>
            <a:off x="609480" y="3276720"/>
            <a:ext cx="664920" cy="664920"/>
          </a:xfrm>
          <a:prstGeom prst="rect">
            <a:avLst/>
          </a:prstGeom>
          <a:ln>
            <a:noFill/>
          </a:ln>
        </p:spPr>
      </p:pic>
      <p:pic>
        <p:nvPicPr>
          <p:cNvPr id="5557" name="Picture 115"/>
          <p:cNvPicPr/>
          <p:nvPr/>
        </p:nvPicPr>
        <p:blipFill>
          <a:blip r:embed="rId9"/>
          <a:stretch/>
        </p:blipFill>
        <p:spPr>
          <a:xfrm>
            <a:off x="4043414" y="3224520"/>
            <a:ext cx="532800" cy="532800"/>
          </a:xfrm>
          <a:prstGeom prst="rect">
            <a:avLst/>
          </a:prstGeom>
          <a:ln>
            <a:noFill/>
          </a:ln>
        </p:spPr>
      </p:pic>
      <p:pic>
        <p:nvPicPr>
          <p:cNvPr id="5558" name="Picture 117"/>
          <p:cNvPicPr/>
          <p:nvPr/>
        </p:nvPicPr>
        <p:blipFill>
          <a:blip r:embed="rId9"/>
          <a:stretch/>
        </p:blipFill>
        <p:spPr>
          <a:xfrm>
            <a:off x="6019920" y="3200400"/>
            <a:ext cx="747720" cy="747720"/>
          </a:xfrm>
          <a:prstGeom prst="rect">
            <a:avLst/>
          </a:prstGeom>
          <a:ln>
            <a:noFill/>
          </a:ln>
        </p:spPr>
      </p:pic>
      <p:pic>
        <p:nvPicPr>
          <p:cNvPr id="5559" name="Picture 118"/>
          <p:cNvPicPr/>
          <p:nvPr/>
        </p:nvPicPr>
        <p:blipFill>
          <a:blip r:embed="rId10"/>
          <a:stretch/>
        </p:blipFill>
        <p:spPr>
          <a:xfrm>
            <a:off x="4688471" y="3372300"/>
            <a:ext cx="512280" cy="512280"/>
          </a:xfrm>
          <a:prstGeom prst="rect">
            <a:avLst/>
          </a:prstGeom>
          <a:ln>
            <a:noFill/>
          </a:ln>
        </p:spPr>
      </p:pic>
      <p:pic>
        <p:nvPicPr>
          <p:cNvPr id="5560" name="Picture 120"/>
          <p:cNvPicPr/>
          <p:nvPr/>
        </p:nvPicPr>
        <p:blipFill>
          <a:blip r:embed="rId10"/>
          <a:stretch/>
        </p:blipFill>
        <p:spPr>
          <a:xfrm>
            <a:off x="7696080" y="3276720"/>
            <a:ext cx="512280" cy="512280"/>
          </a:xfrm>
          <a:prstGeom prst="rect">
            <a:avLst/>
          </a:prstGeom>
          <a:ln>
            <a:noFill/>
          </a:ln>
        </p:spPr>
      </p:pic>
      <p:pic>
        <p:nvPicPr>
          <p:cNvPr id="5561" name="Picture 121"/>
          <p:cNvPicPr/>
          <p:nvPr/>
        </p:nvPicPr>
        <p:blipFill>
          <a:blip r:embed="rId11"/>
          <a:stretch/>
        </p:blipFill>
        <p:spPr>
          <a:xfrm>
            <a:off x="7924680" y="3263400"/>
            <a:ext cx="698400" cy="698400"/>
          </a:xfrm>
          <a:prstGeom prst="rect">
            <a:avLst/>
          </a:prstGeom>
          <a:ln>
            <a:noFill/>
          </a:ln>
        </p:spPr>
      </p:pic>
      <p:pic>
        <p:nvPicPr>
          <p:cNvPr id="5562" name="Picture 122"/>
          <p:cNvPicPr/>
          <p:nvPr/>
        </p:nvPicPr>
        <p:blipFill>
          <a:blip r:embed="rId12"/>
          <a:stretch/>
        </p:blipFill>
        <p:spPr>
          <a:xfrm>
            <a:off x="7709400" y="2057400"/>
            <a:ext cx="532800" cy="532800"/>
          </a:xfrm>
          <a:prstGeom prst="rect">
            <a:avLst/>
          </a:prstGeom>
          <a:ln>
            <a:noFill/>
          </a:ln>
        </p:spPr>
      </p:pic>
      <p:pic>
        <p:nvPicPr>
          <p:cNvPr id="5563" name="Picture 123"/>
          <p:cNvPicPr/>
          <p:nvPr/>
        </p:nvPicPr>
        <p:blipFill>
          <a:blip r:embed="rId4"/>
          <a:srcRect t="25000"/>
          <a:stretch/>
        </p:blipFill>
        <p:spPr>
          <a:xfrm>
            <a:off x="7924680" y="1981080"/>
            <a:ext cx="608760" cy="456480"/>
          </a:xfrm>
          <a:prstGeom prst="rect">
            <a:avLst/>
          </a:prstGeom>
          <a:ln>
            <a:noFill/>
          </a:ln>
        </p:spPr>
      </p:pic>
      <p:pic>
        <p:nvPicPr>
          <p:cNvPr id="5564" name="Picture 124"/>
          <p:cNvPicPr/>
          <p:nvPr/>
        </p:nvPicPr>
        <p:blipFill>
          <a:blip r:embed="rId4"/>
          <a:srcRect t="25000"/>
          <a:stretch/>
        </p:blipFill>
        <p:spPr>
          <a:xfrm>
            <a:off x="4419720" y="2133720"/>
            <a:ext cx="608760" cy="456480"/>
          </a:xfrm>
          <a:prstGeom prst="rect">
            <a:avLst/>
          </a:prstGeom>
          <a:ln>
            <a:noFill/>
          </a:ln>
        </p:spPr>
      </p:pic>
      <p:pic>
        <p:nvPicPr>
          <p:cNvPr id="5565" name="Picture 125"/>
          <p:cNvPicPr/>
          <p:nvPr/>
        </p:nvPicPr>
        <p:blipFill>
          <a:blip r:embed="rId7"/>
          <a:stretch/>
        </p:blipFill>
        <p:spPr>
          <a:xfrm>
            <a:off x="4192920" y="1906920"/>
            <a:ext cx="530640" cy="530640"/>
          </a:xfrm>
          <a:prstGeom prst="rect">
            <a:avLst/>
          </a:prstGeom>
          <a:ln>
            <a:noFill/>
          </a:ln>
        </p:spPr>
      </p:pic>
      <p:pic>
        <p:nvPicPr>
          <p:cNvPr id="5566" name="Picture 126"/>
          <p:cNvPicPr/>
          <p:nvPr/>
        </p:nvPicPr>
        <p:blipFill>
          <a:blip r:embed="rId13"/>
          <a:stretch/>
        </p:blipFill>
        <p:spPr>
          <a:xfrm>
            <a:off x="533520" y="4820760"/>
            <a:ext cx="405720" cy="405720"/>
          </a:xfrm>
          <a:prstGeom prst="rect">
            <a:avLst/>
          </a:prstGeom>
          <a:ln>
            <a:noFill/>
          </a:ln>
        </p:spPr>
      </p:pic>
      <p:pic>
        <p:nvPicPr>
          <p:cNvPr id="5567" name="Picture 127"/>
          <p:cNvPicPr/>
          <p:nvPr/>
        </p:nvPicPr>
        <p:blipFill>
          <a:blip r:embed="rId13"/>
          <a:stretch/>
        </p:blipFill>
        <p:spPr>
          <a:xfrm>
            <a:off x="965160" y="4800600"/>
            <a:ext cx="405720" cy="405720"/>
          </a:xfrm>
          <a:prstGeom prst="rect">
            <a:avLst/>
          </a:prstGeom>
          <a:ln>
            <a:noFill/>
          </a:ln>
        </p:spPr>
      </p:pic>
      <p:pic>
        <p:nvPicPr>
          <p:cNvPr id="5568" name="Picture 128"/>
          <p:cNvPicPr/>
          <p:nvPr/>
        </p:nvPicPr>
        <p:blipFill>
          <a:blip r:embed="rId7"/>
          <a:stretch/>
        </p:blipFill>
        <p:spPr>
          <a:xfrm>
            <a:off x="736560" y="4572000"/>
            <a:ext cx="405720" cy="405720"/>
          </a:xfrm>
          <a:prstGeom prst="rect">
            <a:avLst/>
          </a:prstGeom>
          <a:ln>
            <a:noFill/>
          </a:ln>
        </p:spPr>
      </p:pic>
      <p:pic>
        <p:nvPicPr>
          <p:cNvPr id="5569" name="Picture 129"/>
          <p:cNvPicPr/>
          <p:nvPr/>
        </p:nvPicPr>
        <p:blipFill>
          <a:blip r:embed="rId14"/>
          <a:stretch/>
        </p:blipFill>
        <p:spPr>
          <a:xfrm>
            <a:off x="2387520" y="4509360"/>
            <a:ext cx="735840" cy="735840"/>
          </a:xfrm>
          <a:prstGeom prst="rect">
            <a:avLst/>
          </a:prstGeom>
          <a:ln>
            <a:noFill/>
          </a:ln>
        </p:spPr>
      </p:pic>
      <p:pic>
        <p:nvPicPr>
          <p:cNvPr id="5570" name="Picture 130"/>
          <p:cNvPicPr/>
          <p:nvPr/>
        </p:nvPicPr>
        <p:blipFill>
          <a:blip r:embed="rId15"/>
          <a:stretch/>
        </p:blipFill>
        <p:spPr>
          <a:xfrm>
            <a:off x="4192920" y="4509360"/>
            <a:ext cx="507240" cy="507240"/>
          </a:xfrm>
          <a:prstGeom prst="rect">
            <a:avLst/>
          </a:prstGeom>
          <a:ln>
            <a:noFill/>
          </a:ln>
        </p:spPr>
      </p:pic>
      <p:pic>
        <p:nvPicPr>
          <p:cNvPr id="5571" name="Picture 131"/>
          <p:cNvPicPr/>
          <p:nvPr/>
        </p:nvPicPr>
        <p:blipFill>
          <a:blip r:embed="rId16"/>
          <a:srcRect t="39218"/>
          <a:stretch/>
        </p:blipFill>
        <p:spPr>
          <a:xfrm>
            <a:off x="4235400" y="4945680"/>
            <a:ext cx="672480" cy="408240"/>
          </a:xfrm>
          <a:prstGeom prst="rect">
            <a:avLst/>
          </a:prstGeom>
          <a:ln>
            <a:noFill/>
          </a:ln>
        </p:spPr>
      </p:pic>
      <p:pic>
        <p:nvPicPr>
          <p:cNvPr id="5572" name="Picture 132"/>
          <p:cNvPicPr/>
          <p:nvPr/>
        </p:nvPicPr>
        <p:blipFill>
          <a:blip r:embed="rId17"/>
          <a:stretch/>
        </p:blipFill>
        <p:spPr>
          <a:xfrm>
            <a:off x="5948280" y="4577400"/>
            <a:ext cx="439200" cy="439200"/>
          </a:xfrm>
          <a:prstGeom prst="rect">
            <a:avLst/>
          </a:prstGeom>
          <a:ln>
            <a:noFill/>
          </a:ln>
        </p:spPr>
      </p:pic>
      <p:pic>
        <p:nvPicPr>
          <p:cNvPr id="5573" name="Picture 133"/>
          <p:cNvPicPr/>
          <p:nvPr/>
        </p:nvPicPr>
        <p:blipFill>
          <a:blip r:embed="rId4"/>
          <a:srcRect t="25000"/>
          <a:stretch/>
        </p:blipFill>
        <p:spPr>
          <a:xfrm>
            <a:off x="6191640" y="4800600"/>
            <a:ext cx="608760" cy="456480"/>
          </a:xfrm>
          <a:prstGeom prst="rect">
            <a:avLst/>
          </a:prstGeom>
          <a:ln>
            <a:noFill/>
          </a:ln>
        </p:spPr>
      </p:pic>
      <p:sp>
        <p:nvSpPr>
          <p:cNvPr id="5574" name="CustomShape 53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shops</a:t>
            </a:r>
          </a:p>
        </p:txBody>
      </p:sp>
      <p:sp>
        <p:nvSpPr>
          <p:cNvPr id="79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80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83" name="Picture 69"/>
          <p:cNvPicPr/>
          <p:nvPr/>
        </p:nvPicPr>
        <p:blipFill>
          <a:blip r:embed="rId18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4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5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86" name="Picture 70"/>
          <p:cNvPicPr/>
          <p:nvPr/>
        </p:nvPicPr>
        <p:blipFill>
          <a:blip r:embed="rId19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87" name="CustomShape 20">
            <a:extLst>
              <a:ext uri="{FF2B5EF4-FFF2-40B4-BE49-F238E27FC236}">
                <a16:creationId xmlns:a16="http://schemas.microsoft.com/office/drawing/2014/main" id="{8D9E0392-6D96-4D95-94B7-A7E8294C8CCC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88" name="Picture 69">
            <a:extLst>
              <a:ext uri="{FF2B5EF4-FFF2-40B4-BE49-F238E27FC236}">
                <a16:creationId xmlns:a16="http://schemas.microsoft.com/office/drawing/2014/main" id="{894B4CD8-DB54-4C23-8759-47B54334EC6B}"/>
              </a:ext>
            </a:extLst>
          </p:cNvPr>
          <p:cNvPicPr/>
          <p:nvPr/>
        </p:nvPicPr>
        <p:blipFill>
          <a:blip r:embed="rId18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9" name="CustomShape 17">
            <a:extLst>
              <a:ext uri="{FF2B5EF4-FFF2-40B4-BE49-F238E27FC236}">
                <a16:creationId xmlns:a16="http://schemas.microsoft.com/office/drawing/2014/main" id="{19BBA920-4411-4E5B-90A0-3E3BA3A8765D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90" name="Picture 70">
            <a:extLst>
              <a:ext uri="{FF2B5EF4-FFF2-40B4-BE49-F238E27FC236}">
                <a16:creationId xmlns:a16="http://schemas.microsoft.com/office/drawing/2014/main" id="{9A06923E-560F-4231-B75A-7CBB1243E14C}"/>
              </a:ext>
            </a:extLst>
          </p:cNvPr>
          <p:cNvPicPr/>
          <p:nvPr/>
        </p:nvPicPr>
        <p:blipFill>
          <a:blip r:embed="rId19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91" name="CustomShape 26">
            <a:extLst>
              <a:ext uri="{FF2B5EF4-FFF2-40B4-BE49-F238E27FC236}">
                <a16:creationId xmlns:a16="http://schemas.microsoft.com/office/drawing/2014/main" id="{104BABB2-4029-4B21-AF3C-5FDB0AC9893E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92" name="CustomShape 44">
            <a:extLst>
              <a:ext uri="{FF2B5EF4-FFF2-40B4-BE49-F238E27FC236}">
                <a16:creationId xmlns:a16="http://schemas.microsoft.com/office/drawing/2014/main" id="{656F3030-2245-4A22-A4A3-C76F01423EF2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5" name="CustomShape 1"/>
          <p:cNvSpPr/>
          <p:nvPr/>
        </p:nvSpPr>
        <p:spPr>
          <a:xfrm>
            <a:off x="5562720" y="152388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76" name="CustomShape 2"/>
          <p:cNvSpPr/>
          <p:nvPr/>
        </p:nvSpPr>
        <p:spPr>
          <a:xfrm>
            <a:off x="3785400" y="152388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77" name="CustomShape 3"/>
          <p:cNvSpPr/>
          <p:nvPr/>
        </p:nvSpPr>
        <p:spPr>
          <a:xfrm>
            <a:off x="7340760" y="152388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78" name="CustomShape 4"/>
          <p:cNvSpPr/>
          <p:nvPr/>
        </p:nvSpPr>
        <p:spPr>
          <a:xfrm>
            <a:off x="1981080" y="151236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79" name="CustomShape 5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80" name="CustomShape 6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81" name="CustomShape 7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82" name="CustomShape 8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83" name="CustomShape 9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84" name="CustomShape 10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85" name="CustomShape 11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86" name="CustomShape 12"/>
          <p:cNvSpPr/>
          <p:nvPr/>
        </p:nvSpPr>
        <p:spPr>
          <a:xfrm>
            <a:off x="3785400" y="55422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87" name="CustomShape 13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88" name="CustomShape 14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89" name="CustomShape 15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90" name="CustomShape 16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91" name="CustomShape 17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92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96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5598" name="CustomShape 24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природа</a:t>
            </a:r>
            <a:endParaRPr dirty="0"/>
          </a:p>
        </p:txBody>
      </p:sp>
      <p:sp>
        <p:nvSpPr>
          <p:cNvPr id="5599" name="CustomShape 25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озеро</a:t>
            </a:r>
            <a:endParaRPr dirty="0"/>
          </a:p>
        </p:txBody>
      </p:sp>
      <p:sp>
        <p:nvSpPr>
          <p:cNvPr id="5600" name="CustomShape 26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лес</a:t>
            </a:r>
            <a:endParaRPr dirty="0"/>
          </a:p>
        </p:txBody>
      </p:sp>
      <p:sp>
        <p:nvSpPr>
          <p:cNvPr id="5601" name="CustomShape 27"/>
          <p:cNvSpPr/>
          <p:nvPr/>
        </p:nvSpPr>
        <p:spPr>
          <a:xfrm>
            <a:off x="5562720" y="28936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поле</a:t>
            </a:r>
            <a:endParaRPr dirty="0"/>
          </a:p>
        </p:txBody>
      </p:sp>
      <p:sp>
        <p:nvSpPr>
          <p:cNvPr id="5602" name="CustomShape 28"/>
          <p:cNvSpPr/>
          <p:nvPr/>
        </p:nvSpPr>
        <p:spPr>
          <a:xfrm>
            <a:off x="7340760" y="2847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сад</a:t>
            </a:r>
            <a:endParaRPr dirty="0"/>
          </a:p>
        </p:txBody>
      </p:sp>
      <p:pic>
        <p:nvPicPr>
          <p:cNvPr id="5609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5610" name="CustomShape 33"/>
          <p:cNvSpPr/>
          <p:nvPr/>
        </p:nvSpPr>
        <p:spPr>
          <a:xfrm>
            <a:off x="195624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  <a:ea typeface="DejaVu Sans"/>
              </a:rPr>
              <a:t>н</a:t>
            </a: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а улице</a:t>
            </a:r>
            <a:endParaRPr dirty="0"/>
          </a:p>
        </p:txBody>
      </p:sp>
      <p:sp>
        <p:nvSpPr>
          <p:cNvPr id="5611" name="CustomShape 34"/>
          <p:cNvSpPr/>
          <p:nvPr/>
        </p:nvSpPr>
        <p:spPr>
          <a:xfrm>
            <a:off x="377208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дорога</a:t>
            </a:r>
            <a:endParaRPr dirty="0"/>
          </a:p>
        </p:txBody>
      </p:sp>
      <p:sp>
        <p:nvSpPr>
          <p:cNvPr id="5612" name="CustomShape 35"/>
          <p:cNvSpPr/>
          <p:nvPr/>
        </p:nvSpPr>
        <p:spPr>
          <a:xfrm>
            <a:off x="556272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парковка</a:t>
            </a:r>
            <a:endParaRPr dirty="0"/>
          </a:p>
        </p:txBody>
      </p:sp>
      <p:sp>
        <p:nvSpPr>
          <p:cNvPr id="5613" name="CustomShape 36"/>
          <p:cNvSpPr/>
          <p:nvPr/>
        </p:nvSpPr>
        <p:spPr>
          <a:xfrm>
            <a:off x="7340760" y="152388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пляж</a:t>
            </a:r>
            <a:endParaRPr dirty="0"/>
          </a:p>
        </p:txBody>
      </p:sp>
      <p:pic>
        <p:nvPicPr>
          <p:cNvPr id="5614" name="Picture 93"/>
          <p:cNvPicPr/>
          <p:nvPr/>
        </p:nvPicPr>
        <p:blipFill>
          <a:blip r:embed="rId4"/>
          <a:stretch/>
        </p:blipFill>
        <p:spPr>
          <a:xfrm>
            <a:off x="2438280" y="1841400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5616" name="Picture 98"/>
          <p:cNvPicPr/>
          <p:nvPr/>
        </p:nvPicPr>
        <p:blipFill>
          <a:blip r:embed="rId5"/>
          <a:stretch/>
        </p:blipFill>
        <p:spPr>
          <a:xfrm>
            <a:off x="4102200" y="1670400"/>
            <a:ext cx="939240" cy="939240"/>
          </a:xfrm>
          <a:prstGeom prst="rect">
            <a:avLst/>
          </a:prstGeom>
          <a:ln>
            <a:noFill/>
          </a:ln>
        </p:spPr>
      </p:pic>
      <p:pic>
        <p:nvPicPr>
          <p:cNvPr id="5617" name="Picture 104"/>
          <p:cNvPicPr/>
          <p:nvPr/>
        </p:nvPicPr>
        <p:blipFill>
          <a:blip r:embed="rId5"/>
          <a:srcRect t="32929"/>
          <a:stretch/>
        </p:blipFill>
        <p:spPr>
          <a:xfrm>
            <a:off x="5537160" y="2057400"/>
            <a:ext cx="939240" cy="629280"/>
          </a:xfrm>
          <a:prstGeom prst="rect">
            <a:avLst/>
          </a:prstGeom>
          <a:ln>
            <a:noFill/>
          </a:ln>
        </p:spPr>
      </p:pic>
      <p:pic>
        <p:nvPicPr>
          <p:cNvPr id="5618" name="Picture 103"/>
          <p:cNvPicPr/>
          <p:nvPr/>
        </p:nvPicPr>
        <p:blipFill>
          <a:blip r:embed="rId5"/>
          <a:srcRect t="32929"/>
          <a:stretch/>
        </p:blipFill>
        <p:spPr>
          <a:xfrm>
            <a:off x="6222600" y="2057400"/>
            <a:ext cx="939960" cy="629280"/>
          </a:xfrm>
          <a:prstGeom prst="rect">
            <a:avLst/>
          </a:prstGeom>
          <a:ln>
            <a:noFill/>
          </a:ln>
        </p:spPr>
      </p:pic>
      <p:pic>
        <p:nvPicPr>
          <p:cNvPr id="5619" name="Picture 105"/>
          <p:cNvPicPr/>
          <p:nvPr/>
        </p:nvPicPr>
        <p:blipFill>
          <a:blip r:embed="rId6"/>
          <a:srcRect t="42929" r="55429"/>
          <a:stretch/>
        </p:blipFill>
        <p:spPr>
          <a:xfrm>
            <a:off x="7823880" y="1841400"/>
            <a:ext cx="599400" cy="767880"/>
          </a:xfrm>
          <a:prstGeom prst="rect">
            <a:avLst/>
          </a:prstGeom>
          <a:ln>
            <a:noFill/>
          </a:ln>
        </p:spPr>
      </p:pic>
      <p:pic>
        <p:nvPicPr>
          <p:cNvPr id="5620" name="Picture 106"/>
          <p:cNvPicPr/>
          <p:nvPr/>
        </p:nvPicPr>
        <p:blipFill>
          <a:blip r:embed="rId7"/>
          <a:stretch/>
        </p:blipFill>
        <p:spPr>
          <a:xfrm>
            <a:off x="8201520" y="2057400"/>
            <a:ext cx="221760" cy="221760"/>
          </a:xfrm>
          <a:prstGeom prst="rect">
            <a:avLst/>
          </a:prstGeom>
          <a:ln>
            <a:noFill/>
          </a:ln>
        </p:spPr>
      </p:pic>
      <p:pic>
        <p:nvPicPr>
          <p:cNvPr id="5621" name="Picture 109"/>
          <p:cNvPicPr/>
          <p:nvPr/>
        </p:nvPicPr>
        <p:blipFill>
          <a:blip r:embed="rId8"/>
          <a:stretch/>
        </p:blipFill>
        <p:spPr>
          <a:xfrm>
            <a:off x="6006960" y="3193560"/>
            <a:ext cx="786600" cy="786600"/>
          </a:xfrm>
          <a:prstGeom prst="rect">
            <a:avLst/>
          </a:prstGeom>
          <a:ln>
            <a:noFill/>
          </a:ln>
        </p:spPr>
      </p:pic>
      <p:pic>
        <p:nvPicPr>
          <p:cNvPr id="5622" name="Picture 110"/>
          <p:cNvPicPr/>
          <p:nvPr/>
        </p:nvPicPr>
        <p:blipFill>
          <a:blip r:embed="rId9"/>
          <a:stretch/>
        </p:blipFill>
        <p:spPr>
          <a:xfrm>
            <a:off x="2120760" y="2886660"/>
            <a:ext cx="1307520" cy="1307520"/>
          </a:xfrm>
          <a:prstGeom prst="rect">
            <a:avLst/>
          </a:prstGeom>
          <a:ln>
            <a:noFill/>
          </a:ln>
        </p:spPr>
      </p:pic>
      <p:pic>
        <p:nvPicPr>
          <p:cNvPr id="5623" name="Picture 111"/>
          <p:cNvPicPr/>
          <p:nvPr/>
        </p:nvPicPr>
        <p:blipFill>
          <a:blip r:embed="rId10"/>
          <a:stretch/>
        </p:blipFill>
        <p:spPr>
          <a:xfrm>
            <a:off x="3809880" y="3200400"/>
            <a:ext cx="583560" cy="583560"/>
          </a:xfrm>
          <a:prstGeom prst="rect">
            <a:avLst/>
          </a:prstGeom>
          <a:ln>
            <a:noFill/>
          </a:ln>
        </p:spPr>
      </p:pic>
      <p:pic>
        <p:nvPicPr>
          <p:cNvPr id="5624" name="Picture 112"/>
          <p:cNvPicPr/>
          <p:nvPr/>
        </p:nvPicPr>
        <p:blipFill>
          <a:blip r:embed="rId10"/>
          <a:stretch/>
        </p:blipFill>
        <p:spPr>
          <a:xfrm>
            <a:off x="4216320" y="3352680"/>
            <a:ext cx="583560" cy="583560"/>
          </a:xfrm>
          <a:prstGeom prst="rect">
            <a:avLst/>
          </a:prstGeom>
          <a:ln>
            <a:noFill/>
          </a:ln>
        </p:spPr>
      </p:pic>
      <p:pic>
        <p:nvPicPr>
          <p:cNvPr id="5625" name="Picture 113"/>
          <p:cNvPicPr/>
          <p:nvPr/>
        </p:nvPicPr>
        <p:blipFill>
          <a:blip r:embed="rId10"/>
          <a:stretch/>
        </p:blipFill>
        <p:spPr>
          <a:xfrm>
            <a:off x="4597560" y="3200400"/>
            <a:ext cx="583560" cy="583560"/>
          </a:xfrm>
          <a:prstGeom prst="rect">
            <a:avLst/>
          </a:prstGeom>
          <a:ln>
            <a:noFill/>
          </a:ln>
        </p:spPr>
      </p:pic>
      <p:pic>
        <p:nvPicPr>
          <p:cNvPr id="5626" name="Picture 114"/>
          <p:cNvPicPr/>
          <p:nvPr/>
        </p:nvPicPr>
        <p:blipFill>
          <a:blip r:embed="rId11"/>
          <a:stretch/>
        </p:blipFill>
        <p:spPr>
          <a:xfrm>
            <a:off x="5664240" y="2000520"/>
            <a:ext cx="558000" cy="558000"/>
          </a:xfrm>
          <a:prstGeom prst="rect">
            <a:avLst/>
          </a:prstGeom>
          <a:ln>
            <a:noFill/>
          </a:ln>
        </p:spPr>
      </p:pic>
      <p:pic>
        <p:nvPicPr>
          <p:cNvPr id="5627" name="Picture 116"/>
          <p:cNvPicPr/>
          <p:nvPr/>
        </p:nvPicPr>
        <p:blipFill>
          <a:blip r:embed="rId11"/>
          <a:stretch/>
        </p:blipFill>
        <p:spPr>
          <a:xfrm>
            <a:off x="6476760" y="2000520"/>
            <a:ext cx="558720" cy="558000"/>
          </a:xfrm>
          <a:prstGeom prst="rect">
            <a:avLst/>
          </a:prstGeom>
          <a:ln>
            <a:noFill/>
          </a:ln>
        </p:spPr>
      </p:pic>
      <p:pic>
        <p:nvPicPr>
          <p:cNvPr id="5628" name="Picture 117"/>
          <p:cNvPicPr/>
          <p:nvPr/>
        </p:nvPicPr>
        <p:blipFill>
          <a:blip r:embed="rId11"/>
          <a:stretch/>
        </p:blipFill>
        <p:spPr>
          <a:xfrm>
            <a:off x="6095880" y="1862640"/>
            <a:ext cx="558000" cy="558000"/>
          </a:xfrm>
          <a:prstGeom prst="rect">
            <a:avLst/>
          </a:prstGeom>
          <a:ln>
            <a:noFill/>
          </a:ln>
        </p:spPr>
      </p:pic>
      <p:pic>
        <p:nvPicPr>
          <p:cNvPr id="5629" name="Picture 118"/>
          <p:cNvPicPr/>
          <p:nvPr/>
        </p:nvPicPr>
        <p:blipFill>
          <a:blip r:embed="rId12"/>
          <a:stretch/>
        </p:blipFill>
        <p:spPr>
          <a:xfrm>
            <a:off x="457200" y="3070800"/>
            <a:ext cx="939240" cy="939240"/>
          </a:xfrm>
          <a:prstGeom prst="rect">
            <a:avLst/>
          </a:prstGeom>
          <a:ln>
            <a:noFill/>
          </a:ln>
        </p:spPr>
      </p:pic>
      <p:pic>
        <p:nvPicPr>
          <p:cNvPr id="5630" name="Picture 59"/>
          <p:cNvPicPr/>
          <p:nvPr/>
        </p:nvPicPr>
        <p:blipFill>
          <a:blip r:embed="rId13"/>
          <a:stretch/>
        </p:blipFill>
        <p:spPr>
          <a:xfrm>
            <a:off x="7696080" y="3124080"/>
            <a:ext cx="913680" cy="913680"/>
          </a:xfrm>
          <a:prstGeom prst="rect">
            <a:avLst/>
          </a:prstGeom>
          <a:ln>
            <a:noFill/>
          </a:ln>
        </p:spPr>
      </p:pic>
      <p:sp>
        <p:nvSpPr>
          <p:cNvPr id="5631" name="CustomShape 38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places</a:t>
            </a:r>
          </a:p>
        </p:txBody>
      </p:sp>
      <p:sp>
        <p:nvSpPr>
          <p:cNvPr id="58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59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2" name="Picture 69"/>
          <p:cNvPicPr/>
          <p:nvPr/>
        </p:nvPicPr>
        <p:blipFill>
          <a:blip r:embed="rId14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3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5" name="Picture 70"/>
          <p:cNvPicPr/>
          <p:nvPr/>
        </p:nvPicPr>
        <p:blipFill>
          <a:blip r:embed="rId15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6" name="CustomShape 20">
            <a:extLst>
              <a:ext uri="{FF2B5EF4-FFF2-40B4-BE49-F238E27FC236}">
                <a16:creationId xmlns:a16="http://schemas.microsoft.com/office/drawing/2014/main" id="{FC3E8A76-A12B-4E0B-9C28-0F148EB9DAB0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67" name="Picture 69">
            <a:extLst>
              <a:ext uri="{FF2B5EF4-FFF2-40B4-BE49-F238E27FC236}">
                <a16:creationId xmlns:a16="http://schemas.microsoft.com/office/drawing/2014/main" id="{C6086504-37E2-4ADA-992B-4DF41358A9A6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8" name="CustomShape 17">
            <a:extLst>
              <a:ext uri="{FF2B5EF4-FFF2-40B4-BE49-F238E27FC236}">
                <a16:creationId xmlns:a16="http://schemas.microsoft.com/office/drawing/2014/main" id="{3C27E40A-A87B-4280-A7C1-BDC8075305B9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69" name="Picture 70">
            <a:extLst>
              <a:ext uri="{FF2B5EF4-FFF2-40B4-BE49-F238E27FC236}">
                <a16:creationId xmlns:a16="http://schemas.microsoft.com/office/drawing/2014/main" id="{5D8FE036-2AD1-424E-B4C9-EA42682BCF22}"/>
              </a:ext>
            </a:extLst>
          </p:cNvPr>
          <p:cNvPicPr/>
          <p:nvPr/>
        </p:nvPicPr>
        <p:blipFill>
          <a:blip r:embed="rId15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0" name="CustomShape 26">
            <a:extLst>
              <a:ext uri="{FF2B5EF4-FFF2-40B4-BE49-F238E27FC236}">
                <a16:creationId xmlns:a16="http://schemas.microsoft.com/office/drawing/2014/main" id="{8F2E371B-014E-4C79-8D24-2348DFE6C373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1" name="CustomShape 44">
            <a:extLst>
              <a:ext uri="{FF2B5EF4-FFF2-40B4-BE49-F238E27FC236}">
                <a16:creationId xmlns:a16="http://schemas.microsoft.com/office/drawing/2014/main" id="{523BA0EA-60A1-433B-AD43-97CC1BDA88BB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/>
          <p:cNvSpPr/>
          <p:nvPr/>
        </p:nvSpPr>
        <p:spPr>
          <a:xfrm>
            <a:off x="7339828" y="419328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4" name="CustomShape 2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5" name="CustomShape 3"/>
          <p:cNvSpPr/>
          <p:nvPr/>
        </p:nvSpPr>
        <p:spPr>
          <a:xfrm>
            <a:off x="1968165" y="2862593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6" name="CustomShape 4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7" name="CustomShape 5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8" name="CustomShape 6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9" name="CustomShape 7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0" name="CustomShape 8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1" name="CustomShape 9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2" name="CustomShape 10"/>
          <p:cNvSpPr/>
          <p:nvPr/>
        </p:nvSpPr>
        <p:spPr>
          <a:xfrm>
            <a:off x="5562508" y="419328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4" name="CustomShape 12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8" name="CustomShape 16">
            <a:hlinkClick r:id="rId3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2" name="CustomShape 20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 dirty="0"/>
          </a:p>
        </p:txBody>
      </p:sp>
      <p:sp>
        <p:nvSpPr>
          <p:cNvPr id="594" name="CustomShape 22"/>
          <p:cNvSpPr/>
          <p:nvPr/>
        </p:nvSpPr>
        <p:spPr>
          <a:xfrm>
            <a:off x="1968165" y="2882753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кто</a:t>
            </a:r>
            <a:endParaRPr dirty="0"/>
          </a:p>
        </p:txBody>
      </p:sp>
      <p:sp>
        <p:nvSpPr>
          <p:cNvPr id="596" name="CustomShape 24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где</a:t>
            </a:r>
            <a:endParaRPr dirty="0"/>
          </a:p>
        </p:txBody>
      </p:sp>
      <p:sp>
        <p:nvSpPr>
          <p:cNvPr id="597" name="CustomShape 25"/>
          <p:cNvSpPr/>
          <p:nvPr/>
        </p:nvSpPr>
        <p:spPr>
          <a:xfrm>
            <a:off x="3772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сколько</a:t>
            </a:r>
            <a:endParaRPr dirty="0"/>
          </a:p>
        </p:txBody>
      </p:sp>
      <p:sp>
        <p:nvSpPr>
          <p:cNvPr id="599" name="CustomShape 27"/>
          <p:cNvSpPr/>
          <p:nvPr/>
        </p:nvSpPr>
        <p:spPr>
          <a:xfrm>
            <a:off x="1981080" y="417060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100" dirty="0">
                <a:solidFill>
                  <a:srgbClr val="000000"/>
                </a:solidFill>
                <a:latin typeface="Comic Sans MS"/>
                <a:ea typeface="DejaVu Sans"/>
              </a:rPr>
              <a:t>Я могу это увидеть</a:t>
            </a:r>
            <a:r>
              <a:rPr lang="en-US" sz="11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sz="1600" dirty="0"/>
          </a:p>
        </p:txBody>
      </p:sp>
      <p:sp>
        <p:nvSpPr>
          <p:cNvPr id="600" name="CustomShape 28"/>
          <p:cNvSpPr/>
          <p:nvPr/>
        </p:nvSpPr>
        <p:spPr>
          <a:xfrm>
            <a:off x="7339828" y="4213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Что это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602" name="CustomShape 30"/>
          <p:cNvSpPr/>
          <p:nvPr/>
        </p:nvSpPr>
        <p:spPr>
          <a:xfrm>
            <a:off x="5562720" y="576252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dirty="0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 dirty="0"/>
          </a:p>
        </p:txBody>
      </p:sp>
      <p:sp>
        <p:nvSpPr>
          <p:cNvPr id="605" name="CustomShape 31"/>
          <p:cNvSpPr/>
          <p:nvPr/>
        </p:nvSpPr>
        <p:spPr>
          <a:xfrm>
            <a:off x="5562720" y="55357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606" name="Picture 91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607" name="CustomShape 32"/>
          <p:cNvSpPr/>
          <p:nvPr/>
        </p:nvSpPr>
        <p:spPr>
          <a:xfrm>
            <a:off x="5562508" y="4213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Что дальше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608" name="CustomShape 33"/>
          <p:cNvSpPr/>
          <p:nvPr/>
        </p:nvSpPr>
        <p:spPr>
          <a:xfrm>
            <a:off x="2011500" y="5604120"/>
            <a:ext cx="1599480" cy="29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Чем ты занимался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609" name="CustomShape 34"/>
          <p:cNvSpPr/>
          <p:nvPr/>
        </p:nvSpPr>
        <p:spPr>
          <a:xfrm>
            <a:off x="3784320" y="561708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Что ты думаешь</a:t>
            </a:r>
            <a:r>
              <a:rPr lang="en-US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610" name="CustomShape 35"/>
          <p:cNvSpPr/>
          <p:nvPr/>
        </p:nvSpPr>
        <p:spPr>
          <a:xfrm>
            <a:off x="5562720" y="555624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Как дела</a:t>
            </a:r>
            <a:r>
              <a:rPr lang="en-US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?</a:t>
            </a:r>
            <a:endParaRPr dirty="0"/>
          </a:p>
        </p:txBody>
      </p:sp>
      <p:sp>
        <p:nvSpPr>
          <p:cNvPr id="611" name="CustomShape 36"/>
          <p:cNvSpPr/>
          <p:nvPr/>
        </p:nvSpPr>
        <p:spPr>
          <a:xfrm>
            <a:off x="15228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что</a:t>
            </a:r>
            <a:endParaRPr dirty="0"/>
          </a:p>
        </p:txBody>
      </p:sp>
      <p:pic>
        <p:nvPicPr>
          <p:cNvPr id="612" name="Picture 90"/>
          <p:cNvPicPr/>
          <p:nvPr/>
        </p:nvPicPr>
        <p:blipFill>
          <a:blip r:embed="rId5"/>
          <a:stretch/>
        </p:blipFill>
        <p:spPr>
          <a:xfrm>
            <a:off x="533520" y="3124080"/>
            <a:ext cx="913680" cy="913680"/>
          </a:xfrm>
          <a:prstGeom prst="rect">
            <a:avLst/>
          </a:prstGeom>
          <a:ln>
            <a:noFill/>
          </a:ln>
        </p:spPr>
      </p:pic>
      <p:sp>
        <p:nvSpPr>
          <p:cNvPr id="613" name="CustomShape 37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4" name="CustomShape 38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когда</a:t>
            </a:r>
            <a:endParaRPr dirty="0"/>
          </a:p>
        </p:txBody>
      </p:sp>
      <p:pic>
        <p:nvPicPr>
          <p:cNvPr id="616" name="Picture 106"/>
          <p:cNvPicPr/>
          <p:nvPr/>
        </p:nvPicPr>
        <p:blipFill>
          <a:blip r:embed="rId6"/>
          <a:stretch/>
        </p:blipFill>
        <p:spPr>
          <a:xfrm>
            <a:off x="4114800" y="3124080"/>
            <a:ext cx="913680" cy="913680"/>
          </a:xfrm>
          <a:prstGeom prst="rect">
            <a:avLst/>
          </a:prstGeom>
          <a:ln>
            <a:noFill/>
          </a:ln>
        </p:spPr>
      </p:pic>
      <p:sp>
        <p:nvSpPr>
          <p:cNvPr id="617" name="CustomShape 39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8" name="CustomShape 40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почему</a:t>
            </a:r>
            <a:endParaRPr dirty="0"/>
          </a:p>
        </p:txBody>
      </p:sp>
      <p:pic>
        <p:nvPicPr>
          <p:cNvPr id="619" name="Picture 108"/>
          <p:cNvPicPr/>
          <p:nvPr/>
        </p:nvPicPr>
        <p:blipFill>
          <a:blip r:embed="rId7"/>
          <a:stretch/>
        </p:blipFill>
        <p:spPr>
          <a:xfrm>
            <a:off x="4159080" y="1841400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620" name="Picture 110"/>
          <p:cNvPicPr/>
          <p:nvPr/>
        </p:nvPicPr>
        <p:blipFill>
          <a:blip r:embed="rId8"/>
          <a:stretch/>
        </p:blipFill>
        <p:spPr>
          <a:xfrm>
            <a:off x="5969160" y="3121560"/>
            <a:ext cx="888120" cy="888120"/>
          </a:xfrm>
          <a:prstGeom prst="rect">
            <a:avLst/>
          </a:prstGeom>
          <a:ln>
            <a:noFill/>
          </a:ln>
        </p:spPr>
      </p:pic>
      <p:sp>
        <p:nvSpPr>
          <p:cNvPr id="621" name="CustomShape 41"/>
          <p:cNvSpPr/>
          <p:nvPr/>
        </p:nvSpPr>
        <p:spPr>
          <a:xfrm>
            <a:off x="556272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который</a:t>
            </a:r>
            <a:endParaRPr dirty="0"/>
          </a:p>
        </p:txBody>
      </p:sp>
      <p:pic>
        <p:nvPicPr>
          <p:cNvPr id="622" name="Picture 112"/>
          <p:cNvPicPr/>
          <p:nvPr/>
        </p:nvPicPr>
        <p:blipFill>
          <a:blip r:embed="rId9"/>
          <a:stretch/>
        </p:blipFill>
        <p:spPr>
          <a:xfrm>
            <a:off x="2362005" y="3131873"/>
            <a:ext cx="850320" cy="850320"/>
          </a:xfrm>
          <a:prstGeom prst="rect">
            <a:avLst/>
          </a:prstGeom>
          <a:ln>
            <a:noFill/>
          </a:ln>
        </p:spPr>
      </p:pic>
      <p:sp>
        <p:nvSpPr>
          <p:cNvPr id="623" name="CustomShape 42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4" name="CustomShape 43"/>
          <p:cNvSpPr/>
          <p:nvPr/>
        </p:nvSpPr>
        <p:spPr>
          <a:xfrm>
            <a:off x="152280" y="4213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как</a:t>
            </a:r>
            <a:endParaRPr dirty="0"/>
          </a:p>
        </p:txBody>
      </p:sp>
      <p:pic>
        <p:nvPicPr>
          <p:cNvPr id="625" name="Picture 113"/>
          <p:cNvPicPr/>
          <p:nvPr/>
        </p:nvPicPr>
        <p:blipFill>
          <a:blip r:embed="rId10"/>
          <a:stretch/>
        </p:blipFill>
        <p:spPr>
          <a:xfrm>
            <a:off x="520560" y="4483080"/>
            <a:ext cx="926280" cy="926280"/>
          </a:xfrm>
          <a:prstGeom prst="rect">
            <a:avLst/>
          </a:prstGeom>
          <a:ln>
            <a:noFill/>
          </a:ln>
        </p:spPr>
      </p:pic>
      <p:pic>
        <p:nvPicPr>
          <p:cNvPr id="627" name="Picture 115"/>
          <p:cNvPicPr/>
          <p:nvPr/>
        </p:nvPicPr>
        <p:blipFill>
          <a:blip r:embed="rId11"/>
          <a:stretch/>
        </p:blipFill>
        <p:spPr>
          <a:xfrm>
            <a:off x="4499580" y="4447800"/>
            <a:ext cx="875520" cy="875520"/>
          </a:xfrm>
          <a:prstGeom prst="rect">
            <a:avLst/>
          </a:prstGeom>
          <a:ln>
            <a:noFill/>
          </a:ln>
        </p:spPr>
      </p:pic>
      <p:pic>
        <p:nvPicPr>
          <p:cNvPr id="634" name="Picture 124"/>
          <p:cNvPicPr/>
          <p:nvPr/>
        </p:nvPicPr>
        <p:blipFill>
          <a:blip r:embed="rId10"/>
          <a:stretch/>
        </p:blipFill>
        <p:spPr>
          <a:xfrm>
            <a:off x="5562720" y="5771880"/>
            <a:ext cx="926280" cy="926280"/>
          </a:xfrm>
          <a:prstGeom prst="rect">
            <a:avLst/>
          </a:prstGeom>
          <a:ln>
            <a:noFill/>
          </a:ln>
        </p:spPr>
      </p:pic>
      <p:pic>
        <p:nvPicPr>
          <p:cNvPr id="635" name="Picture 125"/>
          <p:cNvPicPr/>
          <p:nvPr/>
        </p:nvPicPr>
        <p:blipFill>
          <a:blip r:embed="rId12"/>
          <a:stretch/>
        </p:blipFill>
        <p:spPr>
          <a:xfrm>
            <a:off x="4169022" y="5908860"/>
            <a:ext cx="551274" cy="587227"/>
          </a:xfrm>
          <a:prstGeom prst="rect">
            <a:avLst/>
          </a:prstGeom>
          <a:ln>
            <a:noFill/>
          </a:ln>
        </p:spPr>
      </p:pic>
      <p:pic>
        <p:nvPicPr>
          <p:cNvPr id="636" name="Picture 126"/>
          <p:cNvPicPr/>
          <p:nvPr/>
        </p:nvPicPr>
        <p:blipFill>
          <a:blip r:embed="rId5"/>
          <a:stretch/>
        </p:blipFill>
        <p:spPr>
          <a:xfrm>
            <a:off x="1940400" y="5902920"/>
            <a:ext cx="802080" cy="802080"/>
          </a:xfrm>
          <a:prstGeom prst="rect">
            <a:avLst/>
          </a:prstGeom>
          <a:ln>
            <a:noFill/>
          </a:ln>
        </p:spPr>
      </p:pic>
      <p:pic>
        <p:nvPicPr>
          <p:cNvPr id="637" name="Picture 127"/>
          <p:cNvPicPr/>
          <p:nvPr/>
        </p:nvPicPr>
        <p:blipFill>
          <a:blip r:embed="rId5"/>
          <a:stretch/>
        </p:blipFill>
        <p:spPr>
          <a:xfrm>
            <a:off x="5480174" y="4518868"/>
            <a:ext cx="802080" cy="802080"/>
          </a:xfrm>
          <a:prstGeom prst="rect">
            <a:avLst/>
          </a:prstGeom>
          <a:ln>
            <a:noFill/>
          </a:ln>
        </p:spPr>
      </p:pic>
      <p:pic>
        <p:nvPicPr>
          <p:cNvPr id="638" name="Picture 128"/>
          <p:cNvPicPr/>
          <p:nvPr/>
        </p:nvPicPr>
        <p:blipFill>
          <a:blip r:embed="rId5"/>
          <a:stretch/>
        </p:blipFill>
        <p:spPr>
          <a:xfrm>
            <a:off x="3653586" y="5803200"/>
            <a:ext cx="662538" cy="802080"/>
          </a:xfrm>
          <a:prstGeom prst="rect">
            <a:avLst/>
          </a:prstGeom>
          <a:ln>
            <a:noFill/>
          </a:ln>
        </p:spPr>
      </p:pic>
      <p:pic>
        <p:nvPicPr>
          <p:cNvPr id="639" name="Picture 129"/>
          <p:cNvPicPr/>
          <p:nvPr/>
        </p:nvPicPr>
        <p:blipFill>
          <a:blip r:embed="rId13"/>
          <a:stretch/>
        </p:blipFill>
        <p:spPr>
          <a:xfrm>
            <a:off x="6258552" y="4493880"/>
            <a:ext cx="862200" cy="862200"/>
          </a:xfrm>
          <a:prstGeom prst="rect">
            <a:avLst/>
          </a:prstGeom>
          <a:ln>
            <a:noFill/>
          </a:ln>
        </p:spPr>
      </p:pic>
      <p:pic>
        <p:nvPicPr>
          <p:cNvPr id="640" name="Picture 130"/>
          <p:cNvPicPr/>
          <p:nvPr/>
        </p:nvPicPr>
        <p:blipFill>
          <a:blip r:embed="rId14"/>
          <a:stretch/>
        </p:blipFill>
        <p:spPr>
          <a:xfrm>
            <a:off x="4786986" y="5901120"/>
            <a:ext cx="634320" cy="634320"/>
          </a:xfrm>
          <a:prstGeom prst="rect">
            <a:avLst/>
          </a:prstGeom>
          <a:ln>
            <a:noFill/>
          </a:ln>
        </p:spPr>
      </p:pic>
      <p:pic>
        <p:nvPicPr>
          <p:cNvPr id="641" name="Picture 131"/>
          <p:cNvPicPr/>
          <p:nvPr/>
        </p:nvPicPr>
        <p:blipFill>
          <a:blip r:embed="rId15"/>
          <a:stretch/>
        </p:blipFill>
        <p:spPr>
          <a:xfrm>
            <a:off x="2743200" y="5930280"/>
            <a:ext cx="774720" cy="774720"/>
          </a:xfrm>
          <a:prstGeom prst="rect">
            <a:avLst/>
          </a:prstGeom>
          <a:ln>
            <a:noFill/>
          </a:ln>
        </p:spPr>
      </p:pic>
      <p:pic>
        <p:nvPicPr>
          <p:cNvPr id="642" name="Picture 132"/>
          <p:cNvPicPr/>
          <p:nvPr/>
        </p:nvPicPr>
        <p:blipFill>
          <a:blip r:embed="rId12"/>
          <a:stretch/>
        </p:blipFill>
        <p:spPr>
          <a:xfrm>
            <a:off x="6430110" y="5836320"/>
            <a:ext cx="785880" cy="785880"/>
          </a:xfrm>
          <a:prstGeom prst="rect">
            <a:avLst/>
          </a:prstGeom>
          <a:ln>
            <a:noFill/>
          </a:ln>
        </p:spPr>
      </p:pic>
      <p:sp>
        <p:nvSpPr>
          <p:cNvPr id="643" name="CustomShape 48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зачем</a:t>
            </a:r>
            <a:endParaRPr dirty="0"/>
          </a:p>
        </p:txBody>
      </p:sp>
      <p:sp>
        <p:nvSpPr>
          <p:cNvPr id="644" name="CustomShape 49"/>
          <p:cNvSpPr/>
          <p:nvPr/>
        </p:nvSpPr>
        <p:spPr>
          <a:xfrm flipH="1">
            <a:off x="2513880" y="1600200"/>
            <a:ext cx="33444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53" y="1798516"/>
            <a:ext cx="459760" cy="752857"/>
          </a:xfrm>
          <a:prstGeom prst="rect">
            <a:avLst/>
          </a:prstGeom>
        </p:spPr>
      </p:pic>
      <p:sp>
        <p:nvSpPr>
          <p:cNvPr id="74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75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76" name="Picture 69"/>
          <p:cNvPicPr/>
          <p:nvPr/>
        </p:nvPicPr>
        <p:blipFill>
          <a:blip r:embed="rId17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7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8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79" name="Picture 70"/>
          <p:cNvPicPr/>
          <p:nvPr/>
        </p:nvPicPr>
        <p:blipFill>
          <a:blip r:embed="rId18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708" y="1754448"/>
            <a:ext cx="1054608" cy="725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488" y="4451040"/>
            <a:ext cx="128016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37" y="4339896"/>
            <a:ext cx="1115568" cy="938784"/>
          </a:xfrm>
          <a:prstGeom prst="rect">
            <a:avLst/>
          </a:prstGeom>
        </p:spPr>
      </p:pic>
      <p:sp>
        <p:nvSpPr>
          <p:cNvPr id="72" name="CustomShape 12">
            <a:extLst>
              <a:ext uri="{FF2B5EF4-FFF2-40B4-BE49-F238E27FC236}">
                <a16:creationId xmlns:a16="http://schemas.microsoft.com/office/drawing/2014/main" id="{87D5DD32-4C79-4E66-AA5A-9FBBE19FB19D}"/>
              </a:ext>
            </a:extLst>
          </p:cNvPr>
          <p:cNvSpPr/>
          <p:nvPr/>
        </p:nvSpPr>
        <p:spPr>
          <a:xfrm>
            <a:off x="7340040" y="2878761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0" name="CustomShape 41">
            <a:extLst>
              <a:ext uri="{FF2B5EF4-FFF2-40B4-BE49-F238E27FC236}">
                <a16:creationId xmlns:a16="http://schemas.microsoft.com/office/drawing/2014/main" id="{255C56CC-C3BF-4B13-AEAC-EBD43CC44566}"/>
              </a:ext>
            </a:extLst>
          </p:cNvPr>
          <p:cNvSpPr/>
          <p:nvPr/>
        </p:nvSpPr>
        <p:spPr>
          <a:xfrm>
            <a:off x="7340040" y="2878761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какой</a:t>
            </a:r>
            <a:endParaRPr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A5698D1-04C1-4309-AFBA-6BAF99CF2D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26" y="3176481"/>
            <a:ext cx="459760" cy="752857"/>
          </a:xfrm>
          <a:prstGeom prst="rect">
            <a:avLst/>
          </a:prstGeom>
        </p:spPr>
      </p:pic>
      <p:pic>
        <p:nvPicPr>
          <p:cNvPr id="83" name="Picture 149">
            <a:extLst>
              <a:ext uri="{FF2B5EF4-FFF2-40B4-BE49-F238E27FC236}">
                <a16:creationId xmlns:a16="http://schemas.microsoft.com/office/drawing/2014/main" id="{6686D572-9400-4C32-B73B-7542B8F60106}"/>
              </a:ext>
            </a:extLst>
          </p:cNvPr>
          <p:cNvPicPr/>
          <p:nvPr/>
        </p:nvPicPr>
        <p:blipFill>
          <a:blip r:embed="rId22"/>
          <a:stretch/>
        </p:blipFill>
        <p:spPr>
          <a:xfrm>
            <a:off x="8101727" y="3175872"/>
            <a:ext cx="824040" cy="824040"/>
          </a:xfrm>
          <a:prstGeom prst="rect">
            <a:avLst/>
          </a:prstGeom>
          <a:ln>
            <a:noFill/>
          </a:ln>
        </p:spPr>
      </p:pic>
      <p:sp>
        <p:nvSpPr>
          <p:cNvPr id="84" name="CustomShape 3">
            <a:extLst>
              <a:ext uri="{FF2B5EF4-FFF2-40B4-BE49-F238E27FC236}">
                <a16:creationId xmlns:a16="http://schemas.microsoft.com/office/drawing/2014/main" id="{C5B600CC-498F-4E06-A272-82F61504E39A}"/>
              </a:ext>
            </a:extLst>
          </p:cNvPr>
          <p:cNvSpPr/>
          <p:nvPr/>
        </p:nvSpPr>
        <p:spPr>
          <a:xfrm>
            <a:off x="7364287" y="1508961"/>
            <a:ext cx="1599480" cy="1162800"/>
          </a:xfrm>
          <a:prstGeom prst="rect">
            <a:avLst/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5" name="CustomShape 22">
            <a:extLst>
              <a:ext uri="{FF2B5EF4-FFF2-40B4-BE49-F238E27FC236}">
                <a16:creationId xmlns:a16="http://schemas.microsoft.com/office/drawing/2014/main" id="{996D7527-2D08-476E-B796-F5B7DA0F4F44}"/>
              </a:ext>
            </a:extLst>
          </p:cNvPr>
          <p:cNvSpPr/>
          <p:nvPr/>
        </p:nvSpPr>
        <p:spPr>
          <a:xfrm>
            <a:off x="7364287" y="1529121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чей</a:t>
            </a:r>
            <a:endParaRPr dirty="0"/>
          </a:p>
        </p:txBody>
      </p:sp>
      <p:pic>
        <p:nvPicPr>
          <p:cNvPr id="86" name="Picture 112">
            <a:extLst>
              <a:ext uri="{FF2B5EF4-FFF2-40B4-BE49-F238E27FC236}">
                <a16:creationId xmlns:a16="http://schemas.microsoft.com/office/drawing/2014/main" id="{9C55C723-732F-42A2-88F1-47EC580CA70B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7526203" y="1803346"/>
            <a:ext cx="850320" cy="850320"/>
          </a:xfrm>
          <a:prstGeom prst="rect">
            <a:avLst/>
          </a:prstGeom>
          <a:ln>
            <a:noFill/>
          </a:ln>
        </p:spPr>
      </p:pic>
      <p:sp>
        <p:nvSpPr>
          <p:cNvPr id="88" name="CustomShape 20">
            <a:extLst>
              <a:ext uri="{FF2B5EF4-FFF2-40B4-BE49-F238E27FC236}">
                <a16:creationId xmlns:a16="http://schemas.microsoft.com/office/drawing/2014/main" id="{F24595B8-9B6D-4FF3-9FA2-8D06C1726AC7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89" name="Picture 69">
            <a:extLst>
              <a:ext uri="{FF2B5EF4-FFF2-40B4-BE49-F238E27FC236}">
                <a16:creationId xmlns:a16="http://schemas.microsoft.com/office/drawing/2014/main" id="{370EC03A-8859-4228-9E53-2EBC3C7DCAF5}"/>
              </a:ext>
            </a:extLst>
          </p:cNvPr>
          <p:cNvPicPr/>
          <p:nvPr/>
        </p:nvPicPr>
        <p:blipFill>
          <a:blip r:embed="rId17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90" name="CustomShape 17">
            <a:extLst>
              <a:ext uri="{FF2B5EF4-FFF2-40B4-BE49-F238E27FC236}">
                <a16:creationId xmlns:a16="http://schemas.microsoft.com/office/drawing/2014/main" id="{352C9675-B794-40F2-973C-BD2D4D250739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91" name="Picture 70">
            <a:extLst>
              <a:ext uri="{FF2B5EF4-FFF2-40B4-BE49-F238E27FC236}">
                <a16:creationId xmlns:a16="http://schemas.microsoft.com/office/drawing/2014/main" id="{23BAE15E-5D72-4D6F-98BA-7E85BB214807}"/>
              </a:ext>
            </a:extLst>
          </p:cNvPr>
          <p:cNvPicPr/>
          <p:nvPr/>
        </p:nvPicPr>
        <p:blipFill>
          <a:blip r:embed="rId18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92" name="CustomShape 26">
            <a:extLst>
              <a:ext uri="{FF2B5EF4-FFF2-40B4-BE49-F238E27FC236}">
                <a16:creationId xmlns:a16="http://schemas.microsoft.com/office/drawing/2014/main" id="{3B28F8F7-E6D9-442C-8236-227EA49C6C2E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93" name="CustomShape 44">
            <a:extLst>
              <a:ext uri="{FF2B5EF4-FFF2-40B4-BE49-F238E27FC236}">
                <a16:creationId xmlns:a16="http://schemas.microsoft.com/office/drawing/2014/main" id="{29EEDDC4-CEAE-4730-8A1D-F4E7938A9679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pic>
        <p:nvPicPr>
          <p:cNvPr id="94" name="Picture 125">
            <a:extLst>
              <a:ext uri="{FF2B5EF4-FFF2-40B4-BE49-F238E27FC236}">
                <a16:creationId xmlns:a16="http://schemas.microsoft.com/office/drawing/2014/main" id="{A6E02796-BEAA-4674-B121-274EF18278EC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2091273" y="1852189"/>
            <a:ext cx="785880" cy="785880"/>
          </a:xfrm>
          <a:prstGeom prst="rect">
            <a:avLst/>
          </a:prstGeom>
          <a:ln>
            <a:noFill/>
          </a:ln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5683908-2AF8-4343-89B7-8649D00628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64" y="4464510"/>
            <a:ext cx="459760" cy="752857"/>
          </a:xfrm>
          <a:prstGeom prst="rect">
            <a:avLst/>
          </a:prstGeom>
        </p:spPr>
      </p:pic>
      <p:pic>
        <p:nvPicPr>
          <p:cNvPr id="81" name="Picture 134">
            <a:extLst>
              <a:ext uri="{FF2B5EF4-FFF2-40B4-BE49-F238E27FC236}">
                <a16:creationId xmlns:a16="http://schemas.microsoft.com/office/drawing/2014/main" id="{A4ACAFDC-4BF5-45E7-9AF2-90A2A29A6CFE}"/>
              </a:ext>
            </a:extLst>
          </p:cNvPr>
          <p:cNvPicPr/>
          <p:nvPr/>
        </p:nvPicPr>
        <p:blipFill>
          <a:blip r:embed="rId23"/>
          <a:stretch/>
        </p:blipFill>
        <p:spPr>
          <a:xfrm>
            <a:off x="8325044" y="1925438"/>
            <a:ext cx="571680" cy="57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33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34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35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36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37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38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39" name="CustomShape 8"/>
          <p:cNvSpPr/>
          <p:nvPr/>
        </p:nvSpPr>
        <p:spPr>
          <a:xfrm>
            <a:off x="3788359" y="55422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40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41" name="CustomShape 10"/>
          <p:cNvSpPr/>
          <p:nvPr/>
        </p:nvSpPr>
        <p:spPr>
          <a:xfrm>
            <a:off x="5579359" y="55422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42" name="CustomShape 11"/>
          <p:cNvSpPr/>
          <p:nvPr/>
        </p:nvSpPr>
        <p:spPr>
          <a:xfrm>
            <a:off x="7338450" y="4187562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43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44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45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47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48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49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53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5655" name="CustomShape 24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дома</a:t>
            </a:r>
            <a:endParaRPr dirty="0"/>
          </a:p>
        </p:txBody>
      </p:sp>
      <p:sp>
        <p:nvSpPr>
          <p:cNvPr id="5656" name="CustomShape 25"/>
          <p:cNvSpPr/>
          <p:nvPr/>
        </p:nvSpPr>
        <p:spPr>
          <a:xfrm>
            <a:off x="3772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</a:rPr>
              <a:t>погреб</a:t>
            </a:r>
            <a:endParaRPr dirty="0"/>
          </a:p>
        </p:txBody>
      </p:sp>
      <p:sp>
        <p:nvSpPr>
          <p:cNvPr id="5657" name="CustomShape 26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столовая</a:t>
            </a:r>
            <a:endParaRPr dirty="0"/>
          </a:p>
        </p:txBody>
      </p:sp>
      <p:sp>
        <p:nvSpPr>
          <p:cNvPr id="5658" name="CustomShape 27"/>
          <p:cNvSpPr/>
          <p:nvPr/>
        </p:nvSpPr>
        <p:spPr>
          <a:xfrm>
            <a:off x="734004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зал</a:t>
            </a:r>
            <a:endParaRPr dirty="0"/>
          </a:p>
        </p:txBody>
      </p:sp>
      <p:sp>
        <p:nvSpPr>
          <p:cNvPr id="5659" name="CustomShape 28"/>
          <p:cNvSpPr/>
          <p:nvPr/>
        </p:nvSpPr>
        <p:spPr>
          <a:xfrm>
            <a:off x="1522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</a:rPr>
              <a:t>кладовка</a:t>
            </a:r>
            <a:endParaRPr dirty="0"/>
          </a:p>
        </p:txBody>
      </p:sp>
      <p:sp>
        <p:nvSpPr>
          <p:cNvPr id="5660" name="CustomShape 29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туалет</a:t>
            </a:r>
            <a:endParaRPr dirty="0"/>
          </a:p>
        </p:txBody>
      </p:sp>
      <p:sp>
        <p:nvSpPr>
          <p:cNvPr id="5661" name="CustomShape 30"/>
          <p:cNvSpPr/>
          <p:nvPr/>
        </p:nvSpPr>
        <p:spPr>
          <a:xfrm>
            <a:off x="1522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кухня</a:t>
            </a:r>
            <a:endParaRPr dirty="0"/>
          </a:p>
        </p:txBody>
      </p:sp>
      <p:sp>
        <p:nvSpPr>
          <p:cNvPr id="5662" name="CustomShape 31"/>
          <p:cNvSpPr/>
          <p:nvPr/>
        </p:nvSpPr>
        <p:spPr>
          <a:xfrm>
            <a:off x="377208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</a:rPr>
              <a:t>гостинная</a:t>
            </a:r>
            <a:endParaRPr dirty="0"/>
          </a:p>
        </p:txBody>
      </p:sp>
      <p:sp>
        <p:nvSpPr>
          <p:cNvPr id="5663" name="CustomShape 32"/>
          <p:cNvSpPr/>
          <p:nvPr/>
        </p:nvSpPr>
        <p:spPr>
          <a:xfrm>
            <a:off x="5562720" y="2862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кабинет</a:t>
            </a:r>
            <a:endParaRPr dirty="0"/>
          </a:p>
        </p:txBody>
      </p:sp>
      <p:sp>
        <p:nvSpPr>
          <p:cNvPr id="5664" name="CustomShape 33"/>
          <p:cNvSpPr/>
          <p:nvPr/>
        </p:nvSpPr>
        <p:spPr>
          <a:xfrm>
            <a:off x="734004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спальня</a:t>
            </a:r>
            <a:endParaRPr dirty="0"/>
          </a:p>
        </p:txBody>
      </p:sp>
      <p:sp>
        <p:nvSpPr>
          <p:cNvPr id="5665" name="CustomShape 34"/>
          <p:cNvSpPr/>
          <p:nvPr/>
        </p:nvSpPr>
        <p:spPr>
          <a:xfrm>
            <a:off x="5579359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</a:rPr>
              <a:t>лестница</a:t>
            </a:r>
            <a:endParaRPr dirty="0"/>
          </a:p>
        </p:txBody>
      </p:sp>
      <p:sp>
        <p:nvSpPr>
          <p:cNvPr id="5666" name="CustomShape 35"/>
          <p:cNvSpPr/>
          <p:nvPr/>
        </p:nvSpPr>
        <p:spPr>
          <a:xfrm>
            <a:off x="3772080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прачечная</a:t>
            </a:r>
            <a:endParaRPr dirty="0"/>
          </a:p>
        </p:txBody>
      </p:sp>
      <p:sp>
        <p:nvSpPr>
          <p:cNvPr id="5668" name="CustomShape 37"/>
          <p:cNvSpPr/>
          <p:nvPr/>
        </p:nvSpPr>
        <p:spPr>
          <a:xfrm>
            <a:off x="1959559" y="5769000"/>
            <a:ext cx="15994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000000"/>
                </a:solidFill>
                <a:latin typeface="Comic Sans MS"/>
                <a:ea typeface="DejaVu Sans"/>
              </a:rPr>
              <a:t>Clear</a:t>
            </a:r>
            <a:endParaRPr/>
          </a:p>
        </p:txBody>
      </p:sp>
      <p:sp>
        <p:nvSpPr>
          <p:cNvPr id="5671" name="CustomShape 38"/>
          <p:cNvSpPr/>
          <p:nvPr/>
        </p:nvSpPr>
        <p:spPr>
          <a:xfrm>
            <a:off x="1959559" y="5542200"/>
            <a:ext cx="1599480" cy="1162800"/>
          </a:xfrm>
          <a:prstGeom prst="rect">
            <a:avLst/>
          </a:prstGeom>
          <a:solidFill>
            <a:srgbClr val="660066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673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5674" name="CustomShape 40"/>
          <p:cNvSpPr/>
          <p:nvPr/>
        </p:nvSpPr>
        <p:spPr>
          <a:xfrm>
            <a:off x="556272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игровая</a:t>
            </a:r>
            <a:endParaRPr dirty="0"/>
          </a:p>
        </p:txBody>
      </p:sp>
      <p:sp>
        <p:nvSpPr>
          <p:cNvPr id="5675" name="CustomShape 41"/>
          <p:cNvSpPr/>
          <p:nvPr/>
        </p:nvSpPr>
        <p:spPr>
          <a:xfrm>
            <a:off x="1981080" y="41911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omic Sans MS"/>
                <a:ea typeface="DejaVu Sans"/>
              </a:rPr>
              <a:t>м</a:t>
            </a: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оя комната</a:t>
            </a:r>
            <a:endParaRPr dirty="0"/>
          </a:p>
        </p:txBody>
      </p:sp>
      <p:sp>
        <p:nvSpPr>
          <p:cNvPr id="5676" name="CustomShape 42"/>
          <p:cNvSpPr/>
          <p:nvPr/>
        </p:nvSpPr>
        <p:spPr>
          <a:xfrm>
            <a:off x="1959559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наверх</a:t>
            </a:r>
            <a:endParaRPr dirty="0"/>
          </a:p>
        </p:txBody>
      </p:sp>
      <p:sp>
        <p:nvSpPr>
          <p:cNvPr id="5677" name="CustomShape 43"/>
          <p:cNvSpPr/>
          <p:nvPr/>
        </p:nvSpPr>
        <p:spPr>
          <a:xfrm>
            <a:off x="3788359" y="55422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вниз</a:t>
            </a:r>
            <a:endParaRPr dirty="0"/>
          </a:p>
        </p:txBody>
      </p:sp>
      <p:sp>
        <p:nvSpPr>
          <p:cNvPr id="5678" name="CustomShape 44"/>
          <p:cNvSpPr/>
          <p:nvPr/>
        </p:nvSpPr>
        <p:spPr>
          <a:xfrm>
            <a:off x="7338450" y="418756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FFFFFF"/>
                </a:solidFill>
                <a:latin typeface="Comic Sans MS"/>
                <a:ea typeface="DejaVu Sans"/>
              </a:rPr>
              <a:t>офис</a:t>
            </a:r>
            <a:endParaRPr dirty="0"/>
          </a:p>
        </p:txBody>
      </p:sp>
      <p:pic>
        <p:nvPicPr>
          <p:cNvPr id="5679" name="Picture 101"/>
          <p:cNvPicPr/>
          <p:nvPr/>
        </p:nvPicPr>
        <p:blipFill>
          <a:blip r:embed="rId4"/>
          <a:stretch/>
        </p:blipFill>
        <p:spPr>
          <a:xfrm>
            <a:off x="4146480" y="3273120"/>
            <a:ext cx="882000" cy="550440"/>
          </a:xfrm>
          <a:prstGeom prst="rect">
            <a:avLst/>
          </a:prstGeom>
          <a:ln>
            <a:noFill/>
          </a:ln>
        </p:spPr>
      </p:pic>
      <p:pic>
        <p:nvPicPr>
          <p:cNvPr id="5680" name="Picture 115"/>
          <p:cNvPicPr/>
          <p:nvPr/>
        </p:nvPicPr>
        <p:blipFill>
          <a:blip r:embed="rId5"/>
          <a:stretch/>
        </p:blipFill>
        <p:spPr>
          <a:xfrm>
            <a:off x="2362320" y="3273120"/>
            <a:ext cx="765000" cy="765000"/>
          </a:xfrm>
          <a:prstGeom prst="rect">
            <a:avLst/>
          </a:prstGeom>
          <a:ln>
            <a:noFill/>
          </a:ln>
        </p:spPr>
      </p:pic>
      <p:pic>
        <p:nvPicPr>
          <p:cNvPr id="5681" name="Picture 118"/>
          <p:cNvPicPr/>
          <p:nvPr/>
        </p:nvPicPr>
        <p:blipFill>
          <a:blip r:embed="rId6"/>
          <a:stretch/>
        </p:blipFill>
        <p:spPr>
          <a:xfrm>
            <a:off x="7746840" y="3124080"/>
            <a:ext cx="862920" cy="862920"/>
          </a:xfrm>
          <a:prstGeom prst="rect">
            <a:avLst/>
          </a:prstGeom>
          <a:ln>
            <a:noFill/>
          </a:ln>
        </p:spPr>
      </p:pic>
      <p:pic>
        <p:nvPicPr>
          <p:cNvPr id="5682" name="Picture 106"/>
          <p:cNvPicPr/>
          <p:nvPr/>
        </p:nvPicPr>
        <p:blipFill>
          <a:blip r:embed="rId7"/>
          <a:stretch/>
        </p:blipFill>
        <p:spPr>
          <a:xfrm>
            <a:off x="5969160" y="3144240"/>
            <a:ext cx="872280" cy="872280"/>
          </a:xfrm>
          <a:prstGeom prst="rect">
            <a:avLst/>
          </a:prstGeom>
          <a:ln>
            <a:noFill/>
          </a:ln>
        </p:spPr>
      </p:pic>
      <p:pic>
        <p:nvPicPr>
          <p:cNvPr id="5684" name="Picture 107"/>
          <p:cNvPicPr/>
          <p:nvPr/>
        </p:nvPicPr>
        <p:blipFill>
          <a:blip r:embed="rId8"/>
          <a:stretch/>
        </p:blipFill>
        <p:spPr>
          <a:xfrm>
            <a:off x="2467800" y="1842120"/>
            <a:ext cx="748440" cy="748440"/>
          </a:xfrm>
          <a:prstGeom prst="rect">
            <a:avLst/>
          </a:prstGeom>
          <a:ln>
            <a:noFill/>
          </a:ln>
        </p:spPr>
      </p:pic>
      <p:pic>
        <p:nvPicPr>
          <p:cNvPr id="5685" name="Picture 108"/>
          <p:cNvPicPr/>
          <p:nvPr/>
        </p:nvPicPr>
        <p:blipFill>
          <a:blip r:embed="rId9"/>
          <a:stretch/>
        </p:blipFill>
        <p:spPr>
          <a:xfrm>
            <a:off x="609480" y="4495680"/>
            <a:ext cx="761400" cy="761400"/>
          </a:xfrm>
          <a:prstGeom prst="rect">
            <a:avLst/>
          </a:prstGeom>
          <a:ln>
            <a:noFill/>
          </a:ln>
        </p:spPr>
      </p:pic>
      <p:pic>
        <p:nvPicPr>
          <p:cNvPr id="5694" name="Picture 126"/>
          <p:cNvPicPr/>
          <p:nvPr/>
        </p:nvPicPr>
        <p:blipFill>
          <a:blip r:embed="rId10"/>
          <a:stretch/>
        </p:blipFill>
        <p:spPr>
          <a:xfrm>
            <a:off x="6037200" y="1873080"/>
            <a:ext cx="769320" cy="769320"/>
          </a:xfrm>
          <a:prstGeom prst="rect">
            <a:avLst/>
          </a:prstGeom>
          <a:ln>
            <a:noFill/>
          </a:ln>
        </p:spPr>
      </p:pic>
      <p:pic>
        <p:nvPicPr>
          <p:cNvPr id="5699" name="Picture 132"/>
          <p:cNvPicPr/>
          <p:nvPr/>
        </p:nvPicPr>
        <p:blipFill>
          <a:blip r:embed="rId11"/>
          <a:stretch/>
        </p:blipFill>
        <p:spPr>
          <a:xfrm>
            <a:off x="609480" y="3200400"/>
            <a:ext cx="678960" cy="678960"/>
          </a:xfrm>
          <a:prstGeom prst="rect">
            <a:avLst/>
          </a:prstGeom>
          <a:ln>
            <a:noFill/>
          </a:ln>
        </p:spPr>
      </p:pic>
      <p:pic>
        <p:nvPicPr>
          <p:cNvPr id="5700" name="Picture 133"/>
          <p:cNvPicPr/>
          <p:nvPr/>
        </p:nvPicPr>
        <p:blipFill>
          <a:blip r:embed="rId12"/>
          <a:stretch/>
        </p:blipFill>
        <p:spPr>
          <a:xfrm>
            <a:off x="7871610" y="4588962"/>
            <a:ext cx="604080" cy="604080"/>
          </a:xfrm>
          <a:prstGeom prst="rect">
            <a:avLst/>
          </a:prstGeom>
          <a:ln>
            <a:noFill/>
          </a:ln>
        </p:spPr>
      </p:pic>
      <p:pic>
        <p:nvPicPr>
          <p:cNvPr id="5701" name="Picture 134"/>
          <p:cNvPicPr/>
          <p:nvPr/>
        </p:nvPicPr>
        <p:blipFill>
          <a:blip r:embed="rId13"/>
          <a:stretch/>
        </p:blipFill>
        <p:spPr>
          <a:xfrm>
            <a:off x="4119480" y="1802160"/>
            <a:ext cx="756360" cy="756360"/>
          </a:xfrm>
          <a:prstGeom prst="rect">
            <a:avLst/>
          </a:prstGeom>
          <a:ln>
            <a:noFill/>
          </a:ln>
        </p:spPr>
      </p:pic>
      <p:pic>
        <p:nvPicPr>
          <p:cNvPr id="5702" name="Picture 135"/>
          <p:cNvPicPr/>
          <p:nvPr/>
        </p:nvPicPr>
        <p:blipFill>
          <a:blip r:embed="rId14"/>
          <a:stretch/>
        </p:blipFill>
        <p:spPr>
          <a:xfrm>
            <a:off x="4551480" y="2125800"/>
            <a:ext cx="432720" cy="432720"/>
          </a:xfrm>
          <a:prstGeom prst="rect">
            <a:avLst/>
          </a:prstGeom>
          <a:ln>
            <a:noFill/>
          </a:ln>
        </p:spPr>
      </p:pic>
      <p:pic>
        <p:nvPicPr>
          <p:cNvPr id="5703" name="Picture 136"/>
          <p:cNvPicPr/>
          <p:nvPr/>
        </p:nvPicPr>
        <p:blipFill>
          <a:blip r:embed="rId15"/>
          <a:stretch/>
        </p:blipFill>
        <p:spPr>
          <a:xfrm>
            <a:off x="5998399" y="5787720"/>
            <a:ext cx="810000" cy="810000"/>
          </a:xfrm>
          <a:prstGeom prst="rect">
            <a:avLst/>
          </a:prstGeom>
          <a:ln>
            <a:noFill/>
          </a:ln>
        </p:spPr>
      </p:pic>
      <p:pic>
        <p:nvPicPr>
          <p:cNvPr id="5704" name="Picture 137"/>
          <p:cNvPicPr/>
          <p:nvPr/>
        </p:nvPicPr>
        <p:blipFill>
          <a:blip r:embed="rId16"/>
          <a:stretch/>
        </p:blipFill>
        <p:spPr>
          <a:xfrm>
            <a:off x="4205160" y="4495680"/>
            <a:ext cx="785160" cy="785160"/>
          </a:xfrm>
          <a:prstGeom prst="rect">
            <a:avLst/>
          </a:prstGeom>
          <a:ln>
            <a:noFill/>
          </a:ln>
        </p:spPr>
      </p:pic>
      <p:pic>
        <p:nvPicPr>
          <p:cNvPr id="5705" name="Picture 138"/>
          <p:cNvPicPr/>
          <p:nvPr/>
        </p:nvPicPr>
        <p:blipFill>
          <a:blip r:embed="rId17"/>
          <a:stretch/>
        </p:blipFill>
        <p:spPr>
          <a:xfrm>
            <a:off x="5969160" y="4529520"/>
            <a:ext cx="753480" cy="753480"/>
          </a:xfrm>
          <a:prstGeom prst="rect">
            <a:avLst/>
          </a:prstGeom>
          <a:ln>
            <a:noFill/>
          </a:ln>
        </p:spPr>
      </p:pic>
      <p:pic>
        <p:nvPicPr>
          <p:cNvPr id="5707" name="Picture 140"/>
          <p:cNvPicPr/>
          <p:nvPr/>
        </p:nvPicPr>
        <p:blipFill>
          <a:blip r:embed="rId15"/>
          <a:stretch/>
        </p:blipFill>
        <p:spPr>
          <a:xfrm>
            <a:off x="2569399" y="5787720"/>
            <a:ext cx="810000" cy="810000"/>
          </a:xfrm>
          <a:prstGeom prst="rect">
            <a:avLst/>
          </a:prstGeom>
          <a:ln>
            <a:noFill/>
          </a:ln>
        </p:spPr>
      </p:pic>
      <p:pic>
        <p:nvPicPr>
          <p:cNvPr id="5708" name="Picture 141"/>
          <p:cNvPicPr/>
          <p:nvPr/>
        </p:nvPicPr>
        <p:blipFill>
          <a:blip r:embed="rId15"/>
          <a:stretch/>
        </p:blipFill>
        <p:spPr>
          <a:xfrm>
            <a:off x="4474159" y="5787720"/>
            <a:ext cx="810000" cy="810000"/>
          </a:xfrm>
          <a:prstGeom prst="rect">
            <a:avLst/>
          </a:prstGeom>
          <a:ln>
            <a:noFill/>
          </a:ln>
        </p:spPr>
      </p:pic>
      <p:pic>
        <p:nvPicPr>
          <p:cNvPr id="5711" name="Picture 147"/>
          <p:cNvPicPr/>
          <p:nvPr/>
        </p:nvPicPr>
        <p:blipFill>
          <a:blip r:embed="rId18"/>
          <a:stretch/>
        </p:blipFill>
        <p:spPr>
          <a:xfrm>
            <a:off x="2747160" y="4665600"/>
            <a:ext cx="605160" cy="604440"/>
          </a:xfrm>
          <a:prstGeom prst="rect">
            <a:avLst/>
          </a:prstGeom>
          <a:ln>
            <a:noFill/>
          </a:ln>
        </p:spPr>
      </p:pic>
      <p:pic>
        <p:nvPicPr>
          <p:cNvPr id="5712" name="Picture 148"/>
          <p:cNvPicPr/>
          <p:nvPr/>
        </p:nvPicPr>
        <p:blipFill>
          <a:blip r:embed="rId19"/>
          <a:srcRect r="45507"/>
          <a:stretch/>
        </p:blipFill>
        <p:spPr>
          <a:xfrm>
            <a:off x="2336862" y="4572000"/>
            <a:ext cx="399960" cy="715680"/>
          </a:xfrm>
          <a:prstGeom prst="rect">
            <a:avLst/>
          </a:prstGeom>
          <a:ln>
            <a:noFill/>
          </a:ln>
        </p:spPr>
      </p:pic>
      <p:sp>
        <p:nvSpPr>
          <p:cNvPr id="5718" name="CustomShape 66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292" y="1898208"/>
            <a:ext cx="798576" cy="603504"/>
          </a:xfrm>
          <a:prstGeom prst="rect">
            <a:avLst/>
          </a:prstGeom>
        </p:spPr>
      </p:pic>
      <p:sp>
        <p:nvSpPr>
          <p:cNvPr id="86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87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88" name="Picture 69"/>
          <p:cNvPicPr/>
          <p:nvPr/>
        </p:nvPicPr>
        <p:blipFill>
          <a:blip r:embed="rId21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9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0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92" name="Picture 70"/>
          <p:cNvPicPr/>
          <p:nvPr/>
        </p:nvPicPr>
        <p:blipFill>
          <a:blip r:embed="rId22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93" name="CustomShape 20">
            <a:extLst>
              <a:ext uri="{FF2B5EF4-FFF2-40B4-BE49-F238E27FC236}">
                <a16:creationId xmlns:a16="http://schemas.microsoft.com/office/drawing/2014/main" id="{E32E8F32-A6EA-4E49-B127-7BB9CF58D566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94" name="Picture 69">
            <a:extLst>
              <a:ext uri="{FF2B5EF4-FFF2-40B4-BE49-F238E27FC236}">
                <a16:creationId xmlns:a16="http://schemas.microsoft.com/office/drawing/2014/main" id="{AE07D1CB-0DCC-4CA8-B493-E5CA7C16B525}"/>
              </a:ext>
            </a:extLst>
          </p:cNvPr>
          <p:cNvPicPr/>
          <p:nvPr/>
        </p:nvPicPr>
        <p:blipFill>
          <a:blip r:embed="rId21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95" name="CustomShape 17">
            <a:extLst>
              <a:ext uri="{FF2B5EF4-FFF2-40B4-BE49-F238E27FC236}">
                <a16:creationId xmlns:a16="http://schemas.microsoft.com/office/drawing/2014/main" id="{6DE2AEF2-A8FC-43E1-8A48-03E07E7D9DA8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96" name="Picture 70">
            <a:extLst>
              <a:ext uri="{FF2B5EF4-FFF2-40B4-BE49-F238E27FC236}">
                <a16:creationId xmlns:a16="http://schemas.microsoft.com/office/drawing/2014/main" id="{90A55305-93F5-42EE-8A01-9FC6E244E070}"/>
              </a:ext>
            </a:extLst>
          </p:cNvPr>
          <p:cNvPicPr/>
          <p:nvPr/>
        </p:nvPicPr>
        <p:blipFill>
          <a:blip r:embed="rId22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97" name="CustomShape 26">
            <a:extLst>
              <a:ext uri="{FF2B5EF4-FFF2-40B4-BE49-F238E27FC236}">
                <a16:creationId xmlns:a16="http://schemas.microsoft.com/office/drawing/2014/main" id="{5CBF1397-542E-4269-B757-6A5793506A82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98" name="CustomShape 44">
            <a:extLst>
              <a:ext uri="{FF2B5EF4-FFF2-40B4-BE49-F238E27FC236}">
                <a16:creationId xmlns:a16="http://schemas.microsoft.com/office/drawing/2014/main" id="{E79D4DC4-FAE3-46A6-9F27-3B7506EC528D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6336B-26EC-4322-A00C-E40BEB0994B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38" y="5914566"/>
            <a:ext cx="327688" cy="556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711382-5C6B-4A5D-8491-D9BF49249A8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11" y="5907459"/>
            <a:ext cx="327688" cy="556308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9" name="CustomShape 1">
            <a:hlinkClick r:id="rId2" action="ppaction://hlinksldjump"/>
          </p:cNvPr>
          <p:cNvSpPr/>
          <p:nvPr/>
        </p:nvSpPr>
        <p:spPr>
          <a:xfrm>
            <a:off x="19810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20" name="CustomShape 2">
            <a:hlinkClick r:id="rId3" action="ppaction://hlinksldjump"/>
          </p:cNvPr>
          <p:cNvSpPr/>
          <p:nvPr/>
        </p:nvSpPr>
        <p:spPr>
          <a:xfrm>
            <a:off x="1981080" y="28548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24" name="CustomShape 6">
            <a:hlinkClick r:id="rId4" action="ppaction://hlinksldjump"/>
          </p:cNvPr>
          <p:cNvSpPr/>
          <p:nvPr/>
        </p:nvSpPr>
        <p:spPr>
          <a:xfrm>
            <a:off x="3772080" y="28548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27" name="CustomShape 9">
            <a:hlinkClick r:id="rId5" action="ppaction://hlinkfile"/>
          </p:cNvPr>
          <p:cNvSpPr/>
          <p:nvPr/>
        </p:nvSpPr>
        <p:spPr>
          <a:xfrm>
            <a:off x="177480" y="284443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30" name="CustomShape 12">
            <a:hlinkClick r:id="rId6" action="ppaction://hlinksldjump"/>
          </p:cNvPr>
          <p:cNvSpPr/>
          <p:nvPr/>
        </p:nvSpPr>
        <p:spPr>
          <a:xfrm>
            <a:off x="1774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31" name="CustomShape 13">
            <a:hlinkClick r:id="rId7" action="ppaction://hlinksldjump"/>
          </p:cNvPr>
          <p:cNvSpPr/>
          <p:nvPr/>
        </p:nvSpPr>
        <p:spPr>
          <a:xfrm>
            <a:off x="37720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32" name="CustomShape 14">
            <a:hlinkClick r:id="rId8" action="ppaction://hlinksldjump"/>
          </p:cNvPr>
          <p:cNvSpPr/>
          <p:nvPr/>
        </p:nvSpPr>
        <p:spPr>
          <a:xfrm>
            <a:off x="556272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36" name="CustomShape 18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sp>
        <p:nvSpPr>
          <p:cNvPr id="5738" name="CustomShape 20"/>
          <p:cNvSpPr/>
          <p:nvPr/>
        </p:nvSpPr>
        <p:spPr>
          <a:xfrm>
            <a:off x="198108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</a:rPr>
              <a:t>мои фотографии</a:t>
            </a:r>
            <a:endParaRPr sz="1400" dirty="0"/>
          </a:p>
        </p:txBody>
      </p:sp>
      <p:sp>
        <p:nvSpPr>
          <p:cNvPr id="5739" name="CustomShape 21"/>
          <p:cNvSpPr/>
          <p:nvPr/>
        </p:nvSpPr>
        <p:spPr>
          <a:xfrm>
            <a:off x="556272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м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оя музыка</a:t>
            </a:r>
            <a:endParaRPr dirty="0"/>
          </a:p>
        </p:txBody>
      </p:sp>
      <p:sp>
        <p:nvSpPr>
          <p:cNvPr id="5740" name="CustomShape 22"/>
          <p:cNvSpPr/>
          <p:nvPr/>
        </p:nvSpPr>
        <p:spPr>
          <a:xfrm>
            <a:off x="170280" y="282945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хочу</a:t>
            </a:r>
            <a:endParaRPr dirty="0"/>
          </a:p>
        </p:txBody>
      </p:sp>
      <p:pic>
        <p:nvPicPr>
          <p:cNvPr id="5744" name="Picture 134"/>
          <p:cNvPicPr/>
          <p:nvPr/>
        </p:nvPicPr>
        <p:blipFill>
          <a:blip r:embed="rId9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5745" name="CustomShape 24"/>
          <p:cNvSpPr/>
          <p:nvPr/>
        </p:nvSpPr>
        <p:spPr>
          <a:xfrm>
            <a:off x="3772080" y="15030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м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ои радиопередачи</a:t>
            </a:r>
            <a:endParaRPr sz="1400" dirty="0"/>
          </a:p>
        </p:txBody>
      </p:sp>
      <p:sp>
        <p:nvSpPr>
          <p:cNvPr id="5755" name="CustomShape 31"/>
          <p:cNvSpPr/>
          <p:nvPr/>
        </p:nvSpPr>
        <p:spPr>
          <a:xfrm>
            <a:off x="3772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м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ои телепередачи</a:t>
            </a:r>
            <a:endParaRPr sz="1400" dirty="0"/>
          </a:p>
        </p:txBody>
      </p:sp>
      <p:sp>
        <p:nvSpPr>
          <p:cNvPr id="5756" name="CustomShape 32"/>
          <p:cNvSpPr/>
          <p:nvPr/>
        </p:nvSpPr>
        <p:spPr>
          <a:xfrm>
            <a:off x="1981080" y="28548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м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ои фильмы</a:t>
            </a:r>
            <a:endParaRPr dirty="0"/>
          </a:p>
        </p:txBody>
      </p:sp>
      <p:pic>
        <p:nvPicPr>
          <p:cNvPr id="5758" name="Picture 71"/>
          <p:cNvPicPr/>
          <p:nvPr/>
        </p:nvPicPr>
        <p:blipFill>
          <a:blip r:embed="rId10"/>
          <a:stretch/>
        </p:blipFill>
        <p:spPr>
          <a:xfrm>
            <a:off x="2438280" y="3193560"/>
            <a:ext cx="685080" cy="685080"/>
          </a:xfrm>
          <a:prstGeom prst="rect">
            <a:avLst/>
          </a:prstGeom>
          <a:ln>
            <a:noFill/>
          </a:ln>
        </p:spPr>
      </p:pic>
      <p:pic>
        <p:nvPicPr>
          <p:cNvPr id="5759" name="Picture 72"/>
          <p:cNvPicPr/>
          <p:nvPr/>
        </p:nvPicPr>
        <p:blipFill>
          <a:blip r:embed="rId11"/>
          <a:stretch/>
        </p:blipFill>
        <p:spPr>
          <a:xfrm>
            <a:off x="5943600" y="1780560"/>
            <a:ext cx="837360" cy="837360"/>
          </a:xfrm>
          <a:prstGeom prst="rect">
            <a:avLst/>
          </a:prstGeom>
          <a:ln>
            <a:noFill/>
          </a:ln>
        </p:spPr>
      </p:pic>
      <p:pic>
        <p:nvPicPr>
          <p:cNvPr id="5761" name="Picture 75"/>
          <p:cNvPicPr/>
          <p:nvPr/>
        </p:nvPicPr>
        <p:blipFill>
          <a:blip r:embed="rId12"/>
          <a:srcRect r="1523" b="41875"/>
          <a:stretch/>
        </p:blipFill>
        <p:spPr>
          <a:xfrm>
            <a:off x="4000680" y="3144240"/>
            <a:ext cx="1256760" cy="741240"/>
          </a:xfrm>
          <a:prstGeom prst="rect">
            <a:avLst/>
          </a:prstGeom>
          <a:ln>
            <a:noFill/>
          </a:ln>
        </p:spPr>
      </p:pic>
      <p:pic>
        <p:nvPicPr>
          <p:cNvPr id="5762" name="Picture 82"/>
          <p:cNvPicPr/>
          <p:nvPr/>
        </p:nvPicPr>
        <p:blipFill>
          <a:blip r:embed="rId13"/>
          <a:stretch/>
        </p:blipFill>
        <p:spPr>
          <a:xfrm>
            <a:off x="2432160" y="1791720"/>
            <a:ext cx="767520" cy="767520"/>
          </a:xfrm>
          <a:prstGeom prst="rect">
            <a:avLst/>
          </a:prstGeom>
          <a:ln>
            <a:noFill/>
          </a:ln>
        </p:spPr>
      </p:pic>
      <p:pic>
        <p:nvPicPr>
          <p:cNvPr id="5768" name="Picture 95"/>
          <p:cNvPicPr/>
          <p:nvPr/>
        </p:nvPicPr>
        <p:blipFill>
          <a:blip r:embed="rId14"/>
          <a:srcRect r="45507"/>
          <a:stretch/>
        </p:blipFill>
        <p:spPr>
          <a:xfrm>
            <a:off x="196920" y="3093550"/>
            <a:ext cx="520560" cy="931320"/>
          </a:xfrm>
          <a:prstGeom prst="rect">
            <a:avLst/>
          </a:prstGeom>
          <a:ln>
            <a:noFill/>
          </a:ln>
        </p:spPr>
      </p:pic>
      <p:pic>
        <p:nvPicPr>
          <p:cNvPr id="5769" name="Picture 96"/>
          <p:cNvPicPr/>
          <p:nvPr/>
        </p:nvPicPr>
        <p:blipFill>
          <a:blip r:embed="rId15"/>
          <a:srcRect l="60527" b="55019"/>
          <a:stretch/>
        </p:blipFill>
        <p:spPr>
          <a:xfrm>
            <a:off x="945000" y="3015031"/>
            <a:ext cx="824760" cy="939600"/>
          </a:xfrm>
          <a:prstGeom prst="rect">
            <a:avLst/>
          </a:prstGeom>
          <a:ln>
            <a:noFill/>
          </a:ln>
        </p:spPr>
      </p:pic>
      <p:sp>
        <p:nvSpPr>
          <p:cNvPr id="5770" name="CustomShape 36"/>
          <p:cNvSpPr/>
          <p:nvPr/>
        </p:nvSpPr>
        <p:spPr>
          <a:xfrm>
            <a:off x="3777615" y="554220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71" name="CustomShape 37"/>
          <p:cNvSpPr/>
          <p:nvPr/>
        </p:nvSpPr>
        <p:spPr>
          <a:xfrm>
            <a:off x="5570415" y="554148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77" name="CustomShape 40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251" y="223920"/>
            <a:ext cx="3239640" cy="1007640"/>
          </a:xfrm>
        </p:spPr>
        <p:txBody>
          <a:bodyPr/>
          <a:lstStyle/>
          <a:p>
            <a:r>
              <a:rPr lang="en-US" dirty="0"/>
              <a:t>leisure</a:t>
            </a:r>
          </a:p>
        </p:txBody>
      </p:sp>
      <p:sp>
        <p:nvSpPr>
          <p:cNvPr id="59" name="CustomShape 38"/>
          <p:cNvSpPr/>
          <p:nvPr/>
        </p:nvSpPr>
        <p:spPr>
          <a:xfrm>
            <a:off x="5547960" y="284724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" name="CustomShape 36"/>
          <p:cNvSpPr/>
          <p:nvPr/>
        </p:nvSpPr>
        <p:spPr>
          <a:xfrm>
            <a:off x="1981080" y="418442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" name="CustomShape 37"/>
          <p:cNvSpPr/>
          <p:nvPr/>
        </p:nvSpPr>
        <p:spPr>
          <a:xfrm>
            <a:off x="3773880" y="418370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38"/>
          <p:cNvSpPr/>
          <p:nvPr/>
        </p:nvSpPr>
        <p:spPr>
          <a:xfrm>
            <a:off x="5547960" y="418442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64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65" name="Picture 69"/>
          <p:cNvPicPr/>
          <p:nvPr/>
        </p:nvPicPr>
        <p:blipFill>
          <a:blip r:embed="rId16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66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8" name="Picture 70"/>
          <p:cNvPicPr/>
          <p:nvPr/>
        </p:nvPicPr>
        <p:blipFill>
          <a:blip r:embed="rId17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9" name="CustomShape 20">
            <a:extLst>
              <a:ext uri="{FF2B5EF4-FFF2-40B4-BE49-F238E27FC236}">
                <a16:creationId xmlns:a16="http://schemas.microsoft.com/office/drawing/2014/main" id="{56956D84-F4B2-4E23-9C89-5D4CD42DF18C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8754F327-5C3D-4FC4-AF82-B15F6D4950C4}"/>
              </a:ext>
            </a:extLst>
          </p:cNvPr>
          <p:cNvPicPr/>
          <p:nvPr/>
        </p:nvPicPr>
        <p:blipFill>
          <a:blip r:embed="rId16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1" name="CustomShape 17">
            <a:extLst>
              <a:ext uri="{FF2B5EF4-FFF2-40B4-BE49-F238E27FC236}">
                <a16:creationId xmlns:a16="http://schemas.microsoft.com/office/drawing/2014/main" id="{87DF3C04-7F7D-4451-8EE1-3B8AA782D9B2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2" name="Picture 70">
            <a:extLst>
              <a:ext uri="{FF2B5EF4-FFF2-40B4-BE49-F238E27FC236}">
                <a16:creationId xmlns:a16="http://schemas.microsoft.com/office/drawing/2014/main" id="{5EFBB3FA-51E3-4730-B719-2F5823041F55}"/>
              </a:ext>
            </a:extLst>
          </p:cNvPr>
          <p:cNvPicPr/>
          <p:nvPr/>
        </p:nvPicPr>
        <p:blipFill>
          <a:blip r:embed="rId17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3" name="CustomShape 26">
            <a:extLst>
              <a:ext uri="{FF2B5EF4-FFF2-40B4-BE49-F238E27FC236}">
                <a16:creationId xmlns:a16="http://schemas.microsoft.com/office/drawing/2014/main" id="{02DBDA7C-2851-48B5-BA97-755BED5DBB06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4" name="CustomShape 44">
            <a:extLst>
              <a:ext uri="{FF2B5EF4-FFF2-40B4-BE49-F238E27FC236}">
                <a16:creationId xmlns:a16="http://schemas.microsoft.com/office/drawing/2014/main" id="{99A0679C-7040-46C9-BE5C-8D1C10E23CDD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sp>
        <p:nvSpPr>
          <p:cNvPr id="75" name="CustomShape 36">
            <a:extLst>
              <a:ext uri="{FF2B5EF4-FFF2-40B4-BE49-F238E27FC236}">
                <a16:creationId xmlns:a16="http://schemas.microsoft.com/office/drawing/2014/main" id="{5A9EAB9F-9755-4BFB-BC5C-B65687AB266B}"/>
              </a:ext>
            </a:extLst>
          </p:cNvPr>
          <p:cNvSpPr/>
          <p:nvPr/>
        </p:nvSpPr>
        <p:spPr>
          <a:xfrm>
            <a:off x="1982613" y="553327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6" name="CustomShape 36">
            <a:extLst>
              <a:ext uri="{FF2B5EF4-FFF2-40B4-BE49-F238E27FC236}">
                <a16:creationId xmlns:a16="http://schemas.microsoft.com/office/drawing/2014/main" id="{54C915C9-0B7B-4E70-A676-35C09FE51504}"/>
              </a:ext>
            </a:extLst>
          </p:cNvPr>
          <p:cNvSpPr/>
          <p:nvPr/>
        </p:nvSpPr>
        <p:spPr>
          <a:xfrm>
            <a:off x="7323840" y="284443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7" name="CustomShape 36">
            <a:extLst>
              <a:ext uri="{FF2B5EF4-FFF2-40B4-BE49-F238E27FC236}">
                <a16:creationId xmlns:a16="http://schemas.microsoft.com/office/drawing/2014/main" id="{9FC297A6-08BB-48AE-81EF-2B7A6CB668C3}"/>
              </a:ext>
            </a:extLst>
          </p:cNvPr>
          <p:cNvSpPr/>
          <p:nvPr/>
        </p:nvSpPr>
        <p:spPr>
          <a:xfrm>
            <a:off x="7322040" y="4188225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8" name="CustomShape 36">
            <a:extLst>
              <a:ext uri="{FF2B5EF4-FFF2-40B4-BE49-F238E27FC236}">
                <a16:creationId xmlns:a16="http://schemas.microsoft.com/office/drawing/2014/main" id="{7695FA15-1312-4006-B645-05412DD3DE25}"/>
              </a:ext>
            </a:extLst>
          </p:cNvPr>
          <p:cNvSpPr/>
          <p:nvPr/>
        </p:nvSpPr>
        <p:spPr>
          <a:xfrm>
            <a:off x="7329282" y="150587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" name="CustomShape 36">
            <a:extLst>
              <a:ext uri="{FF2B5EF4-FFF2-40B4-BE49-F238E27FC236}">
                <a16:creationId xmlns:a16="http://schemas.microsoft.com/office/drawing/2014/main" id="{F1DD5FC5-0C07-4707-A5C6-DAC4B107166C}"/>
              </a:ext>
            </a:extLst>
          </p:cNvPr>
          <p:cNvSpPr/>
          <p:nvPr/>
        </p:nvSpPr>
        <p:spPr>
          <a:xfrm>
            <a:off x="166722" y="418442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80" name="Picture 118">
            <a:extLst>
              <a:ext uri="{FF2B5EF4-FFF2-40B4-BE49-F238E27FC236}">
                <a16:creationId xmlns:a16="http://schemas.microsoft.com/office/drawing/2014/main" id="{80BB81E9-605D-4DD6-9067-64A6FAADAB3C}"/>
              </a:ext>
            </a:extLst>
          </p:cNvPr>
          <p:cNvPicPr/>
          <p:nvPr/>
        </p:nvPicPr>
        <p:blipFill>
          <a:blip r:embed="rId18"/>
          <a:stretch/>
        </p:blipFill>
        <p:spPr>
          <a:xfrm>
            <a:off x="4109061" y="1812155"/>
            <a:ext cx="888120" cy="88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1" name="CustomShape 14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95" name="CustomShape 18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pic>
        <p:nvPicPr>
          <p:cNvPr id="5810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5827" name="CustomShape 43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radio</a:t>
            </a:r>
            <a:endParaRPr lang="en-US" dirty="0"/>
          </a:p>
        </p:txBody>
      </p:sp>
      <p:sp>
        <p:nvSpPr>
          <p:cNvPr id="52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53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54" name="Picture 69"/>
          <p:cNvPicPr/>
          <p:nvPr/>
        </p:nvPicPr>
        <p:blipFill>
          <a:blip r:embed="rId4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5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57" name="Picture 70"/>
          <p:cNvPicPr/>
          <p:nvPr/>
        </p:nvPicPr>
        <p:blipFill>
          <a:blip r:embed="rId5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58" name="CustomShape 1">
            <a:extLst>
              <a:ext uri="{FF2B5EF4-FFF2-40B4-BE49-F238E27FC236}">
                <a16:creationId xmlns:a16="http://schemas.microsoft.com/office/drawing/2014/main" id="{B8B0E1E2-3BAD-41B2-98D4-84B64E161298}"/>
              </a:ext>
            </a:extLst>
          </p:cNvPr>
          <p:cNvSpPr/>
          <p:nvPr/>
        </p:nvSpPr>
        <p:spPr>
          <a:xfrm>
            <a:off x="7359246" y="281952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" name="CustomShape 2">
            <a:extLst>
              <a:ext uri="{FF2B5EF4-FFF2-40B4-BE49-F238E27FC236}">
                <a16:creationId xmlns:a16="http://schemas.microsoft.com/office/drawing/2014/main" id="{54C6673F-4CC8-4788-8B6E-8CA5904996DF}"/>
              </a:ext>
            </a:extLst>
          </p:cNvPr>
          <p:cNvSpPr/>
          <p:nvPr/>
        </p:nvSpPr>
        <p:spPr>
          <a:xfrm>
            <a:off x="7347726" y="417060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" name="CustomShape 1">
            <a:extLst>
              <a:ext uri="{FF2B5EF4-FFF2-40B4-BE49-F238E27FC236}">
                <a16:creationId xmlns:a16="http://schemas.microsoft.com/office/drawing/2014/main" id="{5BB4D19E-18D1-496B-8B99-1087F5360E28}"/>
              </a:ext>
            </a:extLst>
          </p:cNvPr>
          <p:cNvSpPr/>
          <p:nvPr/>
        </p:nvSpPr>
        <p:spPr>
          <a:xfrm>
            <a:off x="5564512" y="281952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" name="CustomShape 2">
            <a:extLst>
              <a:ext uri="{FF2B5EF4-FFF2-40B4-BE49-F238E27FC236}">
                <a16:creationId xmlns:a16="http://schemas.microsoft.com/office/drawing/2014/main" id="{6F7CD2B2-F035-422C-831A-8BD919C73DD7}"/>
              </a:ext>
            </a:extLst>
          </p:cNvPr>
          <p:cNvSpPr/>
          <p:nvPr/>
        </p:nvSpPr>
        <p:spPr>
          <a:xfrm>
            <a:off x="5552992" y="417060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1">
            <a:extLst>
              <a:ext uri="{FF2B5EF4-FFF2-40B4-BE49-F238E27FC236}">
                <a16:creationId xmlns:a16="http://schemas.microsoft.com/office/drawing/2014/main" id="{15A66C44-C0FC-4C79-897B-7926EDFD8FFB}"/>
              </a:ext>
            </a:extLst>
          </p:cNvPr>
          <p:cNvSpPr/>
          <p:nvPr/>
        </p:nvSpPr>
        <p:spPr>
          <a:xfrm>
            <a:off x="3769778" y="2830278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2">
            <a:extLst>
              <a:ext uri="{FF2B5EF4-FFF2-40B4-BE49-F238E27FC236}">
                <a16:creationId xmlns:a16="http://schemas.microsoft.com/office/drawing/2014/main" id="{2297B173-0742-400D-8CD4-DCCAC34FF030}"/>
              </a:ext>
            </a:extLst>
          </p:cNvPr>
          <p:cNvSpPr/>
          <p:nvPr/>
        </p:nvSpPr>
        <p:spPr>
          <a:xfrm>
            <a:off x="3758258" y="4181358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1">
            <a:extLst>
              <a:ext uri="{FF2B5EF4-FFF2-40B4-BE49-F238E27FC236}">
                <a16:creationId xmlns:a16="http://schemas.microsoft.com/office/drawing/2014/main" id="{760BD9CB-FE98-46ED-BA9A-838878337D56}"/>
              </a:ext>
            </a:extLst>
          </p:cNvPr>
          <p:cNvSpPr/>
          <p:nvPr/>
        </p:nvSpPr>
        <p:spPr>
          <a:xfrm>
            <a:off x="1964286" y="2836842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2">
            <a:extLst>
              <a:ext uri="{FF2B5EF4-FFF2-40B4-BE49-F238E27FC236}">
                <a16:creationId xmlns:a16="http://schemas.microsoft.com/office/drawing/2014/main" id="{7A0E95C1-C3C8-43A8-AB70-B705417383DA}"/>
              </a:ext>
            </a:extLst>
          </p:cNvPr>
          <p:cNvSpPr/>
          <p:nvPr/>
        </p:nvSpPr>
        <p:spPr>
          <a:xfrm>
            <a:off x="1952766" y="4187922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1">
            <a:extLst>
              <a:ext uri="{FF2B5EF4-FFF2-40B4-BE49-F238E27FC236}">
                <a16:creationId xmlns:a16="http://schemas.microsoft.com/office/drawing/2014/main" id="{0DADBD2A-72AE-42C2-B922-46EDB466AC21}"/>
              </a:ext>
            </a:extLst>
          </p:cNvPr>
          <p:cNvSpPr/>
          <p:nvPr/>
        </p:nvSpPr>
        <p:spPr>
          <a:xfrm>
            <a:off x="152280" y="285516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2">
            <a:extLst>
              <a:ext uri="{FF2B5EF4-FFF2-40B4-BE49-F238E27FC236}">
                <a16:creationId xmlns:a16="http://schemas.microsoft.com/office/drawing/2014/main" id="{88F52C7F-EEE4-490E-87E2-6957FDFFFF9C}"/>
              </a:ext>
            </a:extLst>
          </p:cNvPr>
          <p:cNvSpPr/>
          <p:nvPr/>
        </p:nvSpPr>
        <p:spPr>
          <a:xfrm>
            <a:off x="140760" y="420624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CustomShape 2">
            <a:extLst>
              <a:ext uri="{FF2B5EF4-FFF2-40B4-BE49-F238E27FC236}">
                <a16:creationId xmlns:a16="http://schemas.microsoft.com/office/drawing/2014/main" id="{F6A436AD-8E60-475B-B979-77E6E4610E2F}"/>
              </a:ext>
            </a:extLst>
          </p:cNvPr>
          <p:cNvSpPr/>
          <p:nvPr/>
        </p:nvSpPr>
        <p:spPr>
          <a:xfrm>
            <a:off x="5552992" y="5514204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0" name="CustomShape 2">
            <a:extLst>
              <a:ext uri="{FF2B5EF4-FFF2-40B4-BE49-F238E27FC236}">
                <a16:creationId xmlns:a16="http://schemas.microsoft.com/office/drawing/2014/main" id="{64B68549-799E-4DFA-8E8D-46D4EC3D9D7C}"/>
              </a:ext>
            </a:extLst>
          </p:cNvPr>
          <p:cNvSpPr/>
          <p:nvPr/>
        </p:nvSpPr>
        <p:spPr>
          <a:xfrm>
            <a:off x="3758258" y="5524962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1" name="CustomShape 2">
            <a:extLst>
              <a:ext uri="{FF2B5EF4-FFF2-40B4-BE49-F238E27FC236}">
                <a16:creationId xmlns:a16="http://schemas.microsoft.com/office/drawing/2014/main" id="{311C4719-35F1-4DD7-94CE-4E41D44D13CE}"/>
              </a:ext>
            </a:extLst>
          </p:cNvPr>
          <p:cNvSpPr/>
          <p:nvPr/>
        </p:nvSpPr>
        <p:spPr>
          <a:xfrm>
            <a:off x="1952766" y="5531526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3" name="CustomShape 1">
            <a:extLst>
              <a:ext uri="{FF2B5EF4-FFF2-40B4-BE49-F238E27FC236}">
                <a16:creationId xmlns:a16="http://schemas.microsoft.com/office/drawing/2014/main" id="{E743CAFE-B552-49AA-851C-16FA05B8AE09}"/>
              </a:ext>
            </a:extLst>
          </p:cNvPr>
          <p:cNvSpPr/>
          <p:nvPr/>
        </p:nvSpPr>
        <p:spPr>
          <a:xfrm>
            <a:off x="7347726" y="1486674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4" name="CustomShape 1">
            <a:extLst>
              <a:ext uri="{FF2B5EF4-FFF2-40B4-BE49-F238E27FC236}">
                <a16:creationId xmlns:a16="http://schemas.microsoft.com/office/drawing/2014/main" id="{1A744F9F-F2FE-410D-8F0E-752E4251B70B}"/>
              </a:ext>
            </a:extLst>
          </p:cNvPr>
          <p:cNvSpPr/>
          <p:nvPr/>
        </p:nvSpPr>
        <p:spPr>
          <a:xfrm>
            <a:off x="5552992" y="1486674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5" name="CustomShape 1">
            <a:extLst>
              <a:ext uri="{FF2B5EF4-FFF2-40B4-BE49-F238E27FC236}">
                <a16:creationId xmlns:a16="http://schemas.microsoft.com/office/drawing/2014/main" id="{13F188D6-C77E-48DA-873C-FBF1DBB4078D}"/>
              </a:ext>
            </a:extLst>
          </p:cNvPr>
          <p:cNvSpPr/>
          <p:nvPr/>
        </p:nvSpPr>
        <p:spPr>
          <a:xfrm>
            <a:off x="3758258" y="1497432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6" name="CustomShape 1">
            <a:extLst>
              <a:ext uri="{FF2B5EF4-FFF2-40B4-BE49-F238E27FC236}">
                <a16:creationId xmlns:a16="http://schemas.microsoft.com/office/drawing/2014/main" id="{7CAF620C-28FF-457C-AAE2-E774F4E1D88A}"/>
              </a:ext>
            </a:extLst>
          </p:cNvPr>
          <p:cNvSpPr/>
          <p:nvPr/>
        </p:nvSpPr>
        <p:spPr>
          <a:xfrm>
            <a:off x="1952766" y="1503996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" name="CustomShape 25">
            <a:extLst>
              <a:ext uri="{FF2B5EF4-FFF2-40B4-BE49-F238E27FC236}">
                <a16:creationId xmlns:a16="http://schemas.microsoft.com/office/drawing/2014/main" id="{F9C3CAA9-4673-45C0-96C4-0A606A1E2AB9}"/>
              </a:ext>
            </a:extLst>
          </p:cNvPr>
          <p:cNvSpPr/>
          <p:nvPr/>
        </p:nvSpPr>
        <p:spPr>
          <a:xfrm>
            <a:off x="1949907" y="1534893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радиопередача</a:t>
            </a:r>
            <a:endParaRPr sz="1600" dirty="0"/>
          </a:p>
        </p:txBody>
      </p:sp>
      <p:sp>
        <p:nvSpPr>
          <p:cNvPr id="33" name="CustomShape 20">
            <a:extLst>
              <a:ext uri="{FF2B5EF4-FFF2-40B4-BE49-F238E27FC236}">
                <a16:creationId xmlns:a16="http://schemas.microsoft.com/office/drawing/2014/main" id="{AB7BBF99-EA09-4F9E-824A-6EA147DC4FBC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34" name="Picture 69">
            <a:extLst>
              <a:ext uri="{FF2B5EF4-FFF2-40B4-BE49-F238E27FC236}">
                <a16:creationId xmlns:a16="http://schemas.microsoft.com/office/drawing/2014/main" id="{5B8D655D-A0E2-43E6-90B5-4C27EBABFCA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35" name="CustomShape 17">
            <a:extLst>
              <a:ext uri="{FF2B5EF4-FFF2-40B4-BE49-F238E27FC236}">
                <a16:creationId xmlns:a16="http://schemas.microsoft.com/office/drawing/2014/main" id="{ECA8BE7A-F3A4-4FC3-A1DB-1FCB2407655C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36" name="Picture 70">
            <a:extLst>
              <a:ext uri="{FF2B5EF4-FFF2-40B4-BE49-F238E27FC236}">
                <a16:creationId xmlns:a16="http://schemas.microsoft.com/office/drawing/2014/main" id="{8481A880-C4BD-4FEC-A55A-84B40327C7DA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37" name="CustomShape 26">
            <a:extLst>
              <a:ext uri="{FF2B5EF4-FFF2-40B4-BE49-F238E27FC236}">
                <a16:creationId xmlns:a16="http://schemas.microsoft.com/office/drawing/2014/main" id="{FAAD968D-44FE-49E0-9884-176203AE625A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38" name="CustomShape 44">
            <a:extLst>
              <a:ext uri="{FF2B5EF4-FFF2-40B4-BE49-F238E27FC236}">
                <a16:creationId xmlns:a16="http://schemas.microsoft.com/office/drawing/2014/main" id="{2DE862DD-BFA0-49C0-9458-E96A881935E7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pic>
        <p:nvPicPr>
          <p:cNvPr id="39" name="Picture 118">
            <a:extLst>
              <a:ext uri="{FF2B5EF4-FFF2-40B4-BE49-F238E27FC236}">
                <a16:creationId xmlns:a16="http://schemas.microsoft.com/office/drawing/2014/main" id="{56747F5C-8998-479A-8AF6-4F6501BD2BA8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2299184" y="1800079"/>
            <a:ext cx="888120" cy="88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8" name="CustomShape 1"/>
          <p:cNvSpPr/>
          <p:nvPr/>
        </p:nvSpPr>
        <p:spPr>
          <a:xfrm>
            <a:off x="7348488" y="281952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29" name="CustomShape 2"/>
          <p:cNvSpPr/>
          <p:nvPr/>
        </p:nvSpPr>
        <p:spPr>
          <a:xfrm>
            <a:off x="7336968" y="417060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33" name="CustomShape 6"/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37" name="CustomShape 10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pic>
        <p:nvPicPr>
          <p:cNvPr id="5845" name="Picture 91"/>
          <p:cNvPicPr/>
          <p:nvPr/>
        </p:nvPicPr>
        <p:blipFill>
          <a:blip r:embed="rId2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5872" name="CustomShape 37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tv</a:t>
            </a:r>
          </a:p>
        </p:txBody>
      </p:sp>
      <p:sp>
        <p:nvSpPr>
          <p:cNvPr id="44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45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46" name="Picture 69"/>
          <p:cNvPicPr/>
          <p:nvPr/>
        </p:nvPicPr>
        <p:blipFill>
          <a:blip r:embed="rId3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47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50" name="Picture 70"/>
          <p:cNvPicPr/>
          <p:nvPr/>
        </p:nvPicPr>
        <p:blipFill>
          <a:blip r:embed="rId4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51" name="CustomShape 1">
            <a:extLst>
              <a:ext uri="{FF2B5EF4-FFF2-40B4-BE49-F238E27FC236}">
                <a16:creationId xmlns:a16="http://schemas.microsoft.com/office/drawing/2014/main" id="{872DE41F-AA9A-46AC-9F7C-030DC53B4A98}"/>
              </a:ext>
            </a:extLst>
          </p:cNvPr>
          <p:cNvSpPr/>
          <p:nvPr/>
        </p:nvSpPr>
        <p:spPr>
          <a:xfrm>
            <a:off x="5564512" y="281952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" name="CustomShape 2">
            <a:extLst>
              <a:ext uri="{FF2B5EF4-FFF2-40B4-BE49-F238E27FC236}">
                <a16:creationId xmlns:a16="http://schemas.microsoft.com/office/drawing/2014/main" id="{4B37114F-D560-4225-98F3-A16328E99879}"/>
              </a:ext>
            </a:extLst>
          </p:cNvPr>
          <p:cNvSpPr/>
          <p:nvPr/>
        </p:nvSpPr>
        <p:spPr>
          <a:xfrm>
            <a:off x="5552992" y="417060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CustomShape 1">
            <a:extLst>
              <a:ext uri="{FF2B5EF4-FFF2-40B4-BE49-F238E27FC236}">
                <a16:creationId xmlns:a16="http://schemas.microsoft.com/office/drawing/2014/main" id="{41766E93-0511-460E-BF73-F499721BE6CF}"/>
              </a:ext>
            </a:extLst>
          </p:cNvPr>
          <p:cNvSpPr/>
          <p:nvPr/>
        </p:nvSpPr>
        <p:spPr>
          <a:xfrm>
            <a:off x="3769778" y="2830278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" name="CustomShape 2">
            <a:extLst>
              <a:ext uri="{FF2B5EF4-FFF2-40B4-BE49-F238E27FC236}">
                <a16:creationId xmlns:a16="http://schemas.microsoft.com/office/drawing/2014/main" id="{0DF47F20-ACA6-42D2-B224-6191FE5A13B9}"/>
              </a:ext>
            </a:extLst>
          </p:cNvPr>
          <p:cNvSpPr/>
          <p:nvPr/>
        </p:nvSpPr>
        <p:spPr>
          <a:xfrm>
            <a:off x="3758258" y="4181358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" name="CustomShape 1">
            <a:extLst>
              <a:ext uri="{FF2B5EF4-FFF2-40B4-BE49-F238E27FC236}">
                <a16:creationId xmlns:a16="http://schemas.microsoft.com/office/drawing/2014/main" id="{753E82D9-2225-43A7-B317-C55FFB8B5FB6}"/>
              </a:ext>
            </a:extLst>
          </p:cNvPr>
          <p:cNvSpPr/>
          <p:nvPr/>
        </p:nvSpPr>
        <p:spPr>
          <a:xfrm>
            <a:off x="1964286" y="2836842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" name="CustomShape 2">
            <a:extLst>
              <a:ext uri="{FF2B5EF4-FFF2-40B4-BE49-F238E27FC236}">
                <a16:creationId xmlns:a16="http://schemas.microsoft.com/office/drawing/2014/main" id="{ACD5D978-51DD-45B7-BE4B-125887C53CCB}"/>
              </a:ext>
            </a:extLst>
          </p:cNvPr>
          <p:cNvSpPr/>
          <p:nvPr/>
        </p:nvSpPr>
        <p:spPr>
          <a:xfrm>
            <a:off x="1952766" y="4187922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" name="CustomShape 1">
            <a:extLst>
              <a:ext uri="{FF2B5EF4-FFF2-40B4-BE49-F238E27FC236}">
                <a16:creationId xmlns:a16="http://schemas.microsoft.com/office/drawing/2014/main" id="{2491DAD0-F7D9-4604-A26E-FEFA20ECC4B5}"/>
              </a:ext>
            </a:extLst>
          </p:cNvPr>
          <p:cNvSpPr/>
          <p:nvPr/>
        </p:nvSpPr>
        <p:spPr>
          <a:xfrm>
            <a:off x="152280" y="285516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" name="CustomShape 2">
            <a:extLst>
              <a:ext uri="{FF2B5EF4-FFF2-40B4-BE49-F238E27FC236}">
                <a16:creationId xmlns:a16="http://schemas.microsoft.com/office/drawing/2014/main" id="{DA10BF0C-10DC-4578-A116-4261D419DAFF}"/>
              </a:ext>
            </a:extLst>
          </p:cNvPr>
          <p:cNvSpPr/>
          <p:nvPr/>
        </p:nvSpPr>
        <p:spPr>
          <a:xfrm>
            <a:off x="140760" y="420624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" name="CustomShape 2">
            <a:extLst>
              <a:ext uri="{FF2B5EF4-FFF2-40B4-BE49-F238E27FC236}">
                <a16:creationId xmlns:a16="http://schemas.microsoft.com/office/drawing/2014/main" id="{19F7DE69-DDAF-492F-B4FB-266A7195FA33}"/>
              </a:ext>
            </a:extLst>
          </p:cNvPr>
          <p:cNvSpPr/>
          <p:nvPr/>
        </p:nvSpPr>
        <p:spPr>
          <a:xfrm>
            <a:off x="5552992" y="5514204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" name="CustomShape 2">
            <a:extLst>
              <a:ext uri="{FF2B5EF4-FFF2-40B4-BE49-F238E27FC236}">
                <a16:creationId xmlns:a16="http://schemas.microsoft.com/office/drawing/2014/main" id="{48D6CC9C-90DD-47BB-B4FB-1C2692EC27F1}"/>
              </a:ext>
            </a:extLst>
          </p:cNvPr>
          <p:cNvSpPr/>
          <p:nvPr/>
        </p:nvSpPr>
        <p:spPr>
          <a:xfrm>
            <a:off x="3758258" y="5524962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2">
            <a:extLst>
              <a:ext uri="{FF2B5EF4-FFF2-40B4-BE49-F238E27FC236}">
                <a16:creationId xmlns:a16="http://schemas.microsoft.com/office/drawing/2014/main" id="{8D82E788-4F74-4FCA-8595-53C97F265325}"/>
              </a:ext>
            </a:extLst>
          </p:cNvPr>
          <p:cNvSpPr/>
          <p:nvPr/>
        </p:nvSpPr>
        <p:spPr>
          <a:xfrm>
            <a:off x="1952766" y="5531526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1">
            <a:extLst>
              <a:ext uri="{FF2B5EF4-FFF2-40B4-BE49-F238E27FC236}">
                <a16:creationId xmlns:a16="http://schemas.microsoft.com/office/drawing/2014/main" id="{1266D75D-969F-4AFF-8073-60A7945290BF}"/>
              </a:ext>
            </a:extLst>
          </p:cNvPr>
          <p:cNvSpPr/>
          <p:nvPr/>
        </p:nvSpPr>
        <p:spPr>
          <a:xfrm>
            <a:off x="7336968" y="1486674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1">
            <a:extLst>
              <a:ext uri="{FF2B5EF4-FFF2-40B4-BE49-F238E27FC236}">
                <a16:creationId xmlns:a16="http://schemas.microsoft.com/office/drawing/2014/main" id="{342A1561-7865-4844-8B0F-ECD35497FDE8}"/>
              </a:ext>
            </a:extLst>
          </p:cNvPr>
          <p:cNvSpPr/>
          <p:nvPr/>
        </p:nvSpPr>
        <p:spPr>
          <a:xfrm>
            <a:off x="5552992" y="1486674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1">
            <a:extLst>
              <a:ext uri="{FF2B5EF4-FFF2-40B4-BE49-F238E27FC236}">
                <a16:creationId xmlns:a16="http://schemas.microsoft.com/office/drawing/2014/main" id="{108EB633-B943-4230-A0FD-9E735F7FDBB5}"/>
              </a:ext>
            </a:extLst>
          </p:cNvPr>
          <p:cNvSpPr/>
          <p:nvPr/>
        </p:nvSpPr>
        <p:spPr>
          <a:xfrm>
            <a:off x="3758258" y="1497432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1">
            <a:extLst>
              <a:ext uri="{FF2B5EF4-FFF2-40B4-BE49-F238E27FC236}">
                <a16:creationId xmlns:a16="http://schemas.microsoft.com/office/drawing/2014/main" id="{C60EB14D-3FA9-42BF-B6CF-98CDDF0B5B4C}"/>
              </a:ext>
            </a:extLst>
          </p:cNvPr>
          <p:cNvSpPr/>
          <p:nvPr/>
        </p:nvSpPr>
        <p:spPr>
          <a:xfrm>
            <a:off x="1952766" y="1503996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" name="CustomShape 20">
            <a:extLst>
              <a:ext uri="{FF2B5EF4-FFF2-40B4-BE49-F238E27FC236}">
                <a16:creationId xmlns:a16="http://schemas.microsoft.com/office/drawing/2014/main" id="{27469CD9-FC31-4DEC-9A66-B5845BBDA33E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33" name="Picture 69">
            <a:extLst>
              <a:ext uri="{FF2B5EF4-FFF2-40B4-BE49-F238E27FC236}">
                <a16:creationId xmlns:a16="http://schemas.microsoft.com/office/drawing/2014/main" id="{03971E2B-7E85-433D-B3F1-25DF0C63BD2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34" name="CustomShape 17">
            <a:extLst>
              <a:ext uri="{FF2B5EF4-FFF2-40B4-BE49-F238E27FC236}">
                <a16:creationId xmlns:a16="http://schemas.microsoft.com/office/drawing/2014/main" id="{3C92B89B-47BA-44A6-9FA6-60AE5C2F7A24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35" name="Picture 70">
            <a:extLst>
              <a:ext uri="{FF2B5EF4-FFF2-40B4-BE49-F238E27FC236}">
                <a16:creationId xmlns:a16="http://schemas.microsoft.com/office/drawing/2014/main" id="{F36BD0AE-3B6A-4FC6-A97D-00DD15ADAD3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36" name="CustomShape 26">
            <a:extLst>
              <a:ext uri="{FF2B5EF4-FFF2-40B4-BE49-F238E27FC236}">
                <a16:creationId xmlns:a16="http://schemas.microsoft.com/office/drawing/2014/main" id="{6907F898-F9ED-49B4-828D-6E26DF5789E0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37" name="CustomShape 44">
            <a:extLst>
              <a:ext uri="{FF2B5EF4-FFF2-40B4-BE49-F238E27FC236}">
                <a16:creationId xmlns:a16="http://schemas.microsoft.com/office/drawing/2014/main" id="{5F16892A-6DCC-4D04-B75F-C5E0EF43C2A3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pic>
        <p:nvPicPr>
          <p:cNvPr id="38" name="Picture 75">
            <a:extLst>
              <a:ext uri="{FF2B5EF4-FFF2-40B4-BE49-F238E27FC236}">
                <a16:creationId xmlns:a16="http://schemas.microsoft.com/office/drawing/2014/main" id="{37A2263C-7CCB-495C-8E80-4CA80C461CDB}"/>
              </a:ext>
            </a:extLst>
          </p:cNvPr>
          <p:cNvPicPr/>
          <p:nvPr/>
        </p:nvPicPr>
        <p:blipFill>
          <a:blip r:embed="rId5"/>
          <a:srcRect r="1523" b="41875"/>
          <a:stretch/>
        </p:blipFill>
        <p:spPr>
          <a:xfrm>
            <a:off x="2135646" y="1841400"/>
            <a:ext cx="1256760" cy="741240"/>
          </a:xfrm>
          <a:prstGeom prst="rect">
            <a:avLst/>
          </a:prstGeom>
          <a:ln>
            <a:noFill/>
          </a:ln>
        </p:spPr>
      </p:pic>
      <p:sp>
        <p:nvSpPr>
          <p:cNvPr id="39" name="CustomShape 25">
            <a:extLst>
              <a:ext uri="{FF2B5EF4-FFF2-40B4-BE49-F238E27FC236}">
                <a16:creationId xmlns:a16="http://schemas.microsoft.com/office/drawing/2014/main" id="{76ACDD70-12AD-4E73-A915-B3B4FF9DECB1}"/>
              </a:ext>
            </a:extLst>
          </p:cNvPr>
          <p:cNvSpPr/>
          <p:nvPr/>
        </p:nvSpPr>
        <p:spPr>
          <a:xfrm>
            <a:off x="1949907" y="1534893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omic Sans MS"/>
              </a:rPr>
              <a:t>телепередача</a:t>
            </a:r>
            <a:endParaRPr sz="16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6" name="CustomShape 4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80" name="CustomShape 8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pic>
        <p:nvPicPr>
          <p:cNvPr id="5887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5910" name="CustomShape 31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movies</a:t>
            </a:r>
          </a:p>
        </p:txBody>
      </p:sp>
      <p:sp>
        <p:nvSpPr>
          <p:cNvPr id="37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38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39" name="Picture 69"/>
          <p:cNvPicPr/>
          <p:nvPr/>
        </p:nvPicPr>
        <p:blipFill>
          <a:blip r:embed="rId4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40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43" name="Picture 70"/>
          <p:cNvPicPr/>
          <p:nvPr/>
        </p:nvPicPr>
        <p:blipFill>
          <a:blip r:embed="rId5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44" name="CustomShape 1">
            <a:extLst>
              <a:ext uri="{FF2B5EF4-FFF2-40B4-BE49-F238E27FC236}">
                <a16:creationId xmlns:a16="http://schemas.microsoft.com/office/drawing/2014/main" id="{0D5C78E7-BCB2-45F1-A373-0A4CAB05018E}"/>
              </a:ext>
            </a:extLst>
          </p:cNvPr>
          <p:cNvSpPr/>
          <p:nvPr/>
        </p:nvSpPr>
        <p:spPr>
          <a:xfrm>
            <a:off x="7359246" y="281952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" name="CustomShape 2">
            <a:extLst>
              <a:ext uri="{FF2B5EF4-FFF2-40B4-BE49-F238E27FC236}">
                <a16:creationId xmlns:a16="http://schemas.microsoft.com/office/drawing/2014/main" id="{6038553B-7323-4889-A60A-BF71166013E7}"/>
              </a:ext>
            </a:extLst>
          </p:cNvPr>
          <p:cNvSpPr/>
          <p:nvPr/>
        </p:nvSpPr>
        <p:spPr>
          <a:xfrm>
            <a:off x="7347726" y="417060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CustomShape 1">
            <a:extLst>
              <a:ext uri="{FF2B5EF4-FFF2-40B4-BE49-F238E27FC236}">
                <a16:creationId xmlns:a16="http://schemas.microsoft.com/office/drawing/2014/main" id="{1CED8054-D97A-450F-A189-900B205DAAF7}"/>
              </a:ext>
            </a:extLst>
          </p:cNvPr>
          <p:cNvSpPr/>
          <p:nvPr/>
        </p:nvSpPr>
        <p:spPr>
          <a:xfrm>
            <a:off x="5564512" y="281952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CustomShape 2">
            <a:extLst>
              <a:ext uri="{FF2B5EF4-FFF2-40B4-BE49-F238E27FC236}">
                <a16:creationId xmlns:a16="http://schemas.microsoft.com/office/drawing/2014/main" id="{270DEB7C-4CF8-45C4-9E26-7C9B4F75B884}"/>
              </a:ext>
            </a:extLst>
          </p:cNvPr>
          <p:cNvSpPr/>
          <p:nvPr/>
        </p:nvSpPr>
        <p:spPr>
          <a:xfrm>
            <a:off x="5552992" y="417060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1">
            <a:extLst>
              <a:ext uri="{FF2B5EF4-FFF2-40B4-BE49-F238E27FC236}">
                <a16:creationId xmlns:a16="http://schemas.microsoft.com/office/drawing/2014/main" id="{ACD3B9BC-DD7A-4872-9739-1C8F29FC81C9}"/>
              </a:ext>
            </a:extLst>
          </p:cNvPr>
          <p:cNvSpPr/>
          <p:nvPr/>
        </p:nvSpPr>
        <p:spPr>
          <a:xfrm>
            <a:off x="3769778" y="2830278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" name="CustomShape 2">
            <a:extLst>
              <a:ext uri="{FF2B5EF4-FFF2-40B4-BE49-F238E27FC236}">
                <a16:creationId xmlns:a16="http://schemas.microsoft.com/office/drawing/2014/main" id="{08E78117-77DF-4A9F-BA47-3D907C5C7E1B}"/>
              </a:ext>
            </a:extLst>
          </p:cNvPr>
          <p:cNvSpPr/>
          <p:nvPr/>
        </p:nvSpPr>
        <p:spPr>
          <a:xfrm>
            <a:off x="3758258" y="4181358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CustomShape 1">
            <a:extLst>
              <a:ext uri="{FF2B5EF4-FFF2-40B4-BE49-F238E27FC236}">
                <a16:creationId xmlns:a16="http://schemas.microsoft.com/office/drawing/2014/main" id="{0202EC28-E0BE-4E4F-B607-98B4CF76884F}"/>
              </a:ext>
            </a:extLst>
          </p:cNvPr>
          <p:cNvSpPr/>
          <p:nvPr/>
        </p:nvSpPr>
        <p:spPr>
          <a:xfrm>
            <a:off x="1964286" y="2836842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" name="CustomShape 2">
            <a:extLst>
              <a:ext uri="{FF2B5EF4-FFF2-40B4-BE49-F238E27FC236}">
                <a16:creationId xmlns:a16="http://schemas.microsoft.com/office/drawing/2014/main" id="{4DB2581F-FDAE-470A-99B3-25D9A39DA4DE}"/>
              </a:ext>
            </a:extLst>
          </p:cNvPr>
          <p:cNvSpPr/>
          <p:nvPr/>
        </p:nvSpPr>
        <p:spPr>
          <a:xfrm>
            <a:off x="1952766" y="4187922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" name="CustomShape 1">
            <a:extLst>
              <a:ext uri="{FF2B5EF4-FFF2-40B4-BE49-F238E27FC236}">
                <a16:creationId xmlns:a16="http://schemas.microsoft.com/office/drawing/2014/main" id="{D7AA5160-F925-4525-A834-8971E3EF8349}"/>
              </a:ext>
            </a:extLst>
          </p:cNvPr>
          <p:cNvSpPr/>
          <p:nvPr/>
        </p:nvSpPr>
        <p:spPr>
          <a:xfrm>
            <a:off x="152280" y="285516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CustomShape 2">
            <a:extLst>
              <a:ext uri="{FF2B5EF4-FFF2-40B4-BE49-F238E27FC236}">
                <a16:creationId xmlns:a16="http://schemas.microsoft.com/office/drawing/2014/main" id="{42CF1E51-E9A7-45D0-813E-CACD9180C259}"/>
              </a:ext>
            </a:extLst>
          </p:cNvPr>
          <p:cNvSpPr/>
          <p:nvPr/>
        </p:nvSpPr>
        <p:spPr>
          <a:xfrm>
            <a:off x="140760" y="420624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" name="CustomShape 2">
            <a:extLst>
              <a:ext uri="{FF2B5EF4-FFF2-40B4-BE49-F238E27FC236}">
                <a16:creationId xmlns:a16="http://schemas.microsoft.com/office/drawing/2014/main" id="{E853D7F6-8CF9-437C-80B1-422B406A4782}"/>
              </a:ext>
            </a:extLst>
          </p:cNvPr>
          <p:cNvSpPr/>
          <p:nvPr/>
        </p:nvSpPr>
        <p:spPr>
          <a:xfrm>
            <a:off x="5552992" y="5514204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" name="CustomShape 2">
            <a:extLst>
              <a:ext uri="{FF2B5EF4-FFF2-40B4-BE49-F238E27FC236}">
                <a16:creationId xmlns:a16="http://schemas.microsoft.com/office/drawing/2014/main" id="{534DC887-2DFF-42D5-96B6-528930094A62}"/>
              </a:ext>
            </a:extLst>
          </p:cNvPr>
          <p:cNvSpPr/>
          <p:nvPr/>
        </p:nvSpPr>
        <p:spPr>
          <a:xfrm>
            <a:off x="3758258" y="5524962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" name="CustomShape 2">
            <a:extLst>
              <a:ext uri="{FF2B5EF4-FFF2-40B4-BE49-F238E27FC236}">
                <a16:creationId xmlns:a16="http://schemas.microsoft.com/office/drawing/2014/main" id="{24F905A9-57A2-479D-9E0F-81B7BC05C3CC}"/>
              </a:ext>
            </a:extLst>
          </p:cNvPr>
          <p:cNvSpPr/>
          <p:nvPr/>
        </p:nvSpPr>
        <p:spPr>
          <a:xfrm>
            <a:off x="1952766" y="5531526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" name="CustomShape 1">
            <a:extLst>
              <a:ext uri="{FF2B5EF4-FFF2-40B4-BE49-F238E27FC236}">
                <a16:creationId xmlns:a16="http://schemas.microsoft.com/office/drawing/2014/main" id="{CDAE85E8-77BF-4FE1-A5E3-54B8537114A8}"/>
              </a:ext>
            </a:extLst>
          </p:cNvPr>
          <p:cNvSpPr/>
          <p:nvPr/>
        </p:nvSpPr>
        <p:spPr>
          <a:xfrm>
            <a:off x="7347726" y="1486674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" name="CustomShape 1">
            <a:extLst>
              <a:ext uri="{FF2B5EF4-FFF2-40B4-BE49-F238E27FC236}">
                <a16:creationId xmlns:a16="http://schemas.microsoft.com/office/drawing/2014/main" id="{DAE14110-FC09-4A16-B55F-708D55E904F2}"/>
              </a:ext>
            </a:extLst>
          </p:cNvPr>
          <p:cNvSpPr/>
          <p:nvPr/>
        </p:nvSpPr>
        <p:spPr>
          <a:xfrm>
            <a:off x="5552992" y="1486674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" name="CustomShape 1">
            <a:extLst>
              <a:ext uri="{FF2B5EF4-FFF2-40B4-BE49-F238E27FC236}">
                <a16:creationId xmlns:a16="http://schemas.microsoft.com/office/drawing/2014/main" id="{6F6251E4-3C6E-42E4-8DFA-22A9BEF33822}"/>
              </a:ext>
            </a:extLst>
          </p:cNvPr>
          <p:cNvSpPr/>
          <p:nvPr/>
        </p:nvSpPr>
        <p:spPr>
          <a:xfrm>
            <a:off x="3758258" y="1497432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1">
            <a:extLst>
              <a:ext uri="{FF2B5EF4-FFF2-40B4-BE49-F238E27FC236}">
                <a16:creationId xmlns:a16="http://schemas.microsoft.com/office/drawing/2014/main" id="{9A3AA488-0E11-403F-A13F-8D7C69D5A737}"/>
              </a:ext>
            </a:extLst>
          </p:cNvPr>
          <p:cNvSpPr/>
          <p:nvPr/>
        </p:nvSpPr>
        <p:spPr>
          <a:xfrm>
            <a:off x="1952766" y="1503996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" name="CustomShape 20">
            <a:extLst>
              <a:ext uri="{FF2B5EF4-FFF2-40B4-BE49-F238E27FC236}">
                <a16:creationId xmlns:a16="http://schemas.microsoft.com/office/drawing/2014/main" id="{E616D77D-06A2-443B-A6E4-480781102976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33" name="Picture 69">
            <a:extLst>
              <a:ext uri="{FF2B5EF4-FFF2-40B4-BE49-F238E27FC236}">
                <a16:creationId xmlns:a16="http://schemas.microsoft.com/office/drawing/2014/main" id="{E763A7D5-F836-4F6A-95A4-B47DC9B6C5C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34" name="CustomShape 17">
            <a:extLst>
              <a:ext uri="{FF2B5EF4-FFF2-40B4-BE49-F238E27FC236}">
                <a16:creationId xmlns:a16="http://schemas.microsoft.com/office/drawing/2014/main" id="{514A985E-FBEF-4187-9C89-AB360A230F48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35" name="Picture 70">
            <a:extLst>
              <a:ext uri="{FF2B5EF4-FFF2-40B4-BE49-F238E27FC236}">
                <a16:creationId xmlns:a16="http://schemas.microsoft.com/office/drawing/2014/main" id="{AA4AC90A-B986-4F43-A7C3-F52B2661AFF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36" name="CustomShape 26">
            <a:extLst>
              <a:ext uri="{FF2B5EF4-FFF2-40B4-BE49-F238E27FC236}">
                <a16:creationId xmlns:a16="http://schemas.microsoft.com/office/drawing/2014/main" id="{28390711-3CF6-4025-9B1F-B1E1610EE5DD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41" name="CustomShape 44">
            <a:extLst>
              <a:ext uri="{FF2B5EF4-FFF2-40B4-BE49-F238E27FC236}">
                <a16:creationId xmlns:a16="http://schemas.microsoft.com/office/drawing/2014/main" id="{F1394FC7-CEFD-4943-8F59-E6BE6ED0F1B1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pic>
        <p:nvPicPr>
          <p:cNvPr id="63" name="Picture 71">
            <a:extLst>
              <a:ext uri="{FF2B5EF4-FFF2-40B4-BE49-F238E27FC236}">
                <a16:creationId xmlns:a16="http://schemas.microsoft.com/office/drawing/2014/main" id="{66206831-866E-4815-8FD0-9EACD95FB63E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2438280" y="1893027"/>
            <a:ext cx="685080" cy="685080"/>
          </a:xfrm>
          <a:prstGeom prst="rect">
            <a:avLst/>
          </a:prstGeom>
          <a:ln>
            <a:noFill/>
          </a:ln>
        </p:spPr>
      </p:pic>
      <p:sp>
        <p:nvSpPr>
          <p:cNvPr id="64" name="CustomShape 25">
            <a:extLst>
              <a:ext uri="{FF2B5EF4-FFF2-40B4-BE49-F238E27FC236}">
                <a16:creationId xmlns:a16="http://schemas.microsoft.com/office/drawing/2014/main" id="{E443F475-952D-45C5-9BE8-F80465A7C2A4}"/>
              </a:ext>
            </a:extLst>
          </p:cNvPr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фильм</a:t>
            </a:r>
            <a:endParaRPr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1" name="CustomShape 1">
            <a:hlinkClick r:id="rId2" action="ppaction://hlinksldjump"/>
          </p:cNvPr>
          <p:cNvSpPr/>
          <p:nvPr/>
        </p:nvSpPr>
        <p:spPr>
          <a:xfrm>
            <a:off x="7362647" y="417060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66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26" name="CustomShape 16">
            <a:hlinkClick r:id="rId3" action="ppaction://hlinksldjump"/>
          </p:cNvPr>
          <p:cNvSpPr/>
          <p:nvPr/>
        </p:nvSpPr>
        <p:spPr>
          <a:xfrm>
            <a:off x="1774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32" name="CustomShape 22"/>
          <p:cNvSpPr/>
          <p:nvPr/>
        </p:nvSpPr>
        <p:spPr>
          <a:xfrm>
            <a:off x="1522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 Page</a:t>
            </a:r>
            <a:endParaRPr/>
          </a:p>
        </p:txBody>
      </p:sp>
      <p:sp>
        <p:nvSpPr>
          <p:cNvPr id="5934" name="CustomShape 24"/>
          <p:cNvSpPr/>
          <p:nvPr/>
        </p:nvSpPr>
        <p:spPr>
          <a:xfrm>
            <a:off x="7362647" y="4169880"/>
            <a:ext cx="15994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Comic Sans MS"/>
                <a:ea typeface="DejaVu Sans"/>
              </a:rPr>
              <a:t>Would you like to see my photos?</a:t>
            </a:r>
            <a:endParaRPr/>
          </a:p>
        </p:txBody>
      </p:sp>
      <p:pic>
        <p:nvPicPr>
          <p:cNvPr id="5939" name="Picture 134"/>
          <p:cNvPicPr/>
          <p:nvPr/>
        </p:nvPicPr>
        <p:blipFill>
          <a:blip r:embed="rId4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5963" name="CustomShape 49"/>
          <p:cNvSpPr/>
          <p:nvPr/>
        </p:nvSpPr>
        <p:spPr>
          <a:xfrm>
            <a:off x="2018520" y="1207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948" name="Picture 82"/>
          <p:cNvPicPr/>
          <p:nvPr/>
        </p:nvPicPr>
        <p:blipFill>
          <a:blip r:embed="rId5"/>
          <a:stretch/>
        </p:blipFill>
        <p:spPr>
          <a:xfrm>
            <a:off x="7743887" y="4572000"/>
            <a:ext cx="767520" cy="767520"/>
          </a:xfrm>
          <a:prstGeom prst="rect">
            <a:avLst/>
          </a:prstGeom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</a:t>
            </a:r>
          </a:p>
        </p:txBody>
      </p:sp>
      <p:sp>
        <p:nvSpPr>
          <p:cNvPr id="55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56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57" name="Picture 69"/>
          <p:cNvPicPr/>
          <p:nvPr/>
        </p:nvPicPr>
        <p:blipFill>
          <a:blip r:embed="rId6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8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60" name="Picture 70"/>
          <p:cNvPicPr/>
          <p:nvPr/>
        </p:nvPicPr>
        <p:blipFill>
          <a:blip r:embed="rId7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61" name="CustomShape 1">
            <a:extLst>
              <a:ext uri="{FF2B5EF4-FFF2-40B4-BE49-F238E27FC236}">
                <a16:creationId xmlns:a16="http://schemas.microsoft.com/office/drawing/2014/main" id="{80530FEB-8AFC-48B0-A775-11D610B675F8}"/>
              </a:ext>
            </a:extLst>
          </p:cNvPr>
          <p:cNvSpPr/>
          <p:nvPr/>
        </p:nvSpPr>
        <p:spPr>
          <a:xfrm>
            <a:off x="7359246" y="2829911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1">
            <a:extLst>
              <a:ext uri="{FF2B5EF4-FFF2-40B4-BE49-F238E27FC236}">
                <a16:creationId xmlns:a16="http://schemas.microsoft.com/office/drawing/2014/main" id="{7FDD6A0B-47CB-4841-8A02-1F07FBBF0530}"/>
              </a:ext>
            </a:extLst>
          </p:cNvPr>
          <p:cNvSpPr/>
          <p:nvPr/>
        </p:nvSpPr>
        <p:spPr>
          <a:xfrm>
            <a:off x="5564512" y="2829911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2">
            <a:extLst>
              <a:ext uri="{FF2B5EF4-FFF2-40B4-BE49-F238E27FC236}">
                <a16:creationId xmlns:a16="http://schemas.microsoft.com/office/drawing/2014/main" id="{98091E09-CCDC-4C77-A544-B3A8328574AE}"/>
              </a:ext>
            </a:extLst>
          </p:cNvPr>
          <p:cNvSpPr/>
          <p:nvPr/>
        </p:nvSpPr>
        <p:spPr>
          <a:xfrm>
            <a:off x="5552992" y="417060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1">
            <a:extLst>
              <a:ext uri="{FF2B5EF4-FFF2-40B4-BE49-F238E27FC236}">
                <a16:creationId xmlns:a16="http://schemas.microsoft.com/office/drawing/2014/main" id="{F8D4C64B-C241-4735-9E8A-D50E0C20AB56}"/>
              </a:ext>
            </a:extLst>
          </p:cNvPr>
          <p:cNvSpPr/>
          <p:nvPr/>
        </p:nvSpPr>
        <p:spPr>
          <a:xfrm>
            <a:off x="3769778" y="2840669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2">
            <a:extLst>
              <a:ext uri="{FF2B5EF4-FFF2-40B4-BE49-F238E27FC236}">
                <a16:creationId xmlns:a16="http://schemas.microsoft.com/office/drawing/2014/main" id="{F39C5895-BA85-4FFD-950D-D67417D8665A}"/>
              </a:ext>
            </a:extLst>
          </p:cNvPr>
          <p:cNvSpPr/>
          <p:nvPr/>
        </p:nvSpPr>
        <p:spPr>
          <a:xfrm>
            <a:off x="3758258" y="4181358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1">
            <a:extLst>
              <a:ext uri="{FF2B5EF4-FFF2-40B4-BE49-F238E27FC236}">
                <a16:creationId xmlns:a16="http://schemas.microsoft.com/office/drawing/2014/main" id="{16AEC548-3BAB-4214-B5E4-AADF4421391A}"/>
              </a:ext>
            </a:extLst>
          </p:cNvPr>
          <p:cNvSpPr/>
          <p:nvPr/>
        </p:nvSpPr>
        <p:spPr>
          <a:xfrm>
            <a:off x="1964286" y="2847233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CustomShape 2">
            <a:extLst>
              <a:ext uri="{FF2B5EF4-FFF2-40B4-BE49-F238E27FC236}">
                <a16:creationId xmlns:a16="http://schemas.microsoft.com/office/drawing/2014/main" id="{043D8494-645E-4222-9BFA-C67BCF564305}"/>
              </a:ext>
            </a:extLst>
          </p:cNvPr>
          <p:cNvSpPr/>
          <p:nvPr/>
        </p:nvSpPr>
        <p:spPr>
          <a:xfrm>
            <a:off x="1952766" y="4187922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CustomShape 1">
            <a:extLst>
              <a:ext uri="{FF2B5EF4-FFF2-40B4-BE49-F238E27FC236}">
                <a16:creationId xmlns:a16="http://schemas.microsoft.com/office/drawing/2014/main" id="{5DA427CB-7880-4853-8F27-1EC6B04D9D73}"/>
              </a:ext>
            </a:extLst>
          </p:cNvPr>
          <p:cNvSpPr/>
          <p:nvPr/>
        </p:nvSpPr>
        <p:spPr>
          <a:xfrm>
            <a:off x="152280" y="2865551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0" name="CustomShape 2">
            <a:extLst>
              <a:ext uri="{FF2B5EF4-FFF2-40B4-BE49-F238E27FC236}">
                <a16:creationId xmlns:a16="http://schemas.microsoft.com/office/drawing/2014/main" id="{0156D00C-F22F-4FA7-9C01-4B26A1A6D685}"/>
              </a:ext>
            </a:extLst>
          </p:cNvPr>
          <p:cNvSpPr/>
          <p:nvPr/>
        </p:nvSpPr>
        <p:spPr>
          <a:xfrm>
            <a:off x="140760" y="420624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" name="CustomShape 2">
            <a:extLst>
              <a:ext uri="{FF2B5EF4-FFF2-40B4-BE49-F238E27FC236}">
                <a16:creationId xmlns:a16="http://schemas.microsoft.com/office/drawing/2014/main" id="{AD51338A-D74F-45B8-AA16-994176B2E3A2}"/>
              </a:ext>
            </a:extLst>
          </p:cNvPr>
          <p:cNvSpPr/>
          <p:nvPr/>
        </p:nvSpPr>
        <p:spPr>
          <a:xfrm>
            <a:off x="5552992" y="5514204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3" name="CustomShape 2">
            <a:extLst>
              <a:ext uri="{FF2B5EF4-FFF2-40B4-BE49-F238E27FC236}">
                <a16:creationId xmlns:a16="http://schemas.microsoft.com/office/drawing/2014/main" id="{C08650AD-849E-426C-95C1-65782B8F1D6E}"/>
              </a:ext>
            </a:extLst>
          </p:cNvPr>
          <p:cNvSpPr/>
          <p:nvPr/>
        </p:nvSpPr>
        <p:spPr>
          <a:xfrm>
            <a:off x="3758258" y="5524962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4" name="CustomShape 2">
            <a:extLst>
              <a:ext uri="{FF2B5EF4-FFF2-40B4-BE49-F238E27FC236}">
                <a16:creationId xmlns:a16="http://schemas.microsoft.com/office/drawing/2014/main" id="{3D74F457-8A7F-4D79-90B0-5E6C5C3FD9EF}"/>
              </a:ext>
            </a:extLst>
          </p:cNvPr>
          <p:cNvSpPr/>
          <p:nvPr/>
        </p:nvSpPr>
        <p:spPr>
          <a:xfrm>
            <a:off x="1952766" y="5531526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6" name="CustomShape 1">
            <a:extLst>
              <a:ext uri="{FF2B5EF4-FFF2-40B4-BE49-F238E27FC236}">
                <a16:creationId xmlns:a16="http://schemas.microsoft.com/office/drawing/2014/main" id="{750D7FB7-ECBD-4DE4-8530-B7A18904A2A6}"/>
              </a:ext>
            </a:extLst>
          </p:cNvPr>
          <p:cNvSpPr/>
          <p:nvPr/>
        </p:nvSpPr>
        <p:spPr>
          <a:xfrm>
            <a:off x="7347726" y="1486674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7" name="CustomShape 1">
            <a:extLst>
              <a:ext uri="{FF2B5EF4-FFF2-40B4-BE49-F238E27FC236}">
                <a16:creationId xmlns:a16="http://schemas.microsoft.com/office/drawing/2014/main" id="{6FB153E0-AC9D-4857-8087-D73C102471E3}"/>
              </a:ext>
            </a:extLst>
          </p:cNvPr>
          <p:cNvSpPr/>
          <p:nvPr/>
        </p:nvSpPr>
        <p:spPr>
          <a:xfrm>
            <a:off x="5563383" y="1497065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8" name="CustomShape 1">
            <a:extLst>
              <a:ext uri="{FF2B5EF4-FFF2-40B4-BE49-F238E27FC236}">
                <a16:creationId xmlns:a16="http://schemas.microsoft.com/office/drawing/2014/main" id="{3910BC98-9D05-40D0-A11E-BEA2865045B3}"/>
              </a:ext>
            </a:extLst>
          </p:cNvPr>
          <p:cNvSpPr/>
          <p:nvPr/>
        </p:nvSpPr>
        <p:spPr>
          <a:xfrm>
            <a:off x="1970747" y="1507823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" name="CustomShape 20">
            <a:extLst>
              <a:ext uri="{FF2B5EF4-FFF2-40B4-BE49-F238E27FC236}">
                <a16:creationId xmlns:a16="http://schemas.microsoft.com/office/drawing/2014/main" id="{3C4E88B6-EE90-465E-A477-644268003DA4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35" name="Picture 69">
            <a:extLst>
              <a:ext uri="{FF2B5EF4-FFF2-40B4-BE49-F238E27FC236}">
                <a16:creationId xmlns:a16="http://schemas.microsoft.com/office/drawing/2014/main" id="{8791D03A-8A5B-41F9-AA73-59C14B714B05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36" name="CustomShape 17">
            <a:extLst>
              <a:ext uri="{FF2B5EF4-FFF2-40B4-BE49-F238E27FC236}">
                <a16:creationId xmlns:a16="http://schemas.microsoft.com/office/drawing/2014/main" id="{581384CA-68D2-44F6-A745-B3B03BDD1588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37" name="Picture 70">
            <a:extLst>
              <a:ext uri="{FF2B5EF4-FFF2-40B4-BE49-F238E27FC236}">
                <a16:creationId xmlns:a16="http://schemas.microsoft.com/office/drawing/2014/main" id="{0B2351E6-A592-4414-8E18-72124621039C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38" name="CustomShape 26">
            <a:extLst>
              <a:ext uri="{FF2B5EF4-FFF2-40B4-BE49-F238E27FC236}">
                <a16:creationId xmlns:a16="http://schemas.microsoft.com/office/drawing/2014/main" id="{838C0B73-85C7-4BC2-902D-1E12CBBFB123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39" name="CustomShape 44">
            <a:extLst>
              <a:ext uri="{FF2B5EF4-FFF2-40B4-BE49-F238E27FC236}">
                <a16:creationId xmlns:a16="http://schemas.microsoft.com/office/drawing/2014/main" id="{56F473E3-7B3A-493C-865A-902B0F9AB2F5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pic>
        <p:nvPicPr>
          <p:cNvPr id="40" name="Picture 72">
            <a:extLst>
              <a:ext uri="{FF2B5EF4-FFF2-40B4-BE49-F238E27FC236}">
                <a16:creationId xmlns:a16="http://schemas.microsoft.com/office/drawing/2014/main" id="{04FACE87-AC53-44E5-8EB0-A3261B893D39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2351807" y="1845671"/>
            <a:ext cx="837360" cy="837360"/>
          </a:xfrm>
          <a:prstGeom prst="rect">
            <a:avLst/>
          </a:prstGeom>
          <a:ln>
            <a:noFill/>
          </a:ln>
        </p:spPr>
      </p:pic>
      <p:sp>
        <p:nvSpPr>
          <p:cNvPr id="41" name="CustomShape 25">
            <a:extLst>
              <a:ext uri="{FF2B5EF4-FFF2-40B4-BE49-F238E27FC236}">
                <a16:creationId xmlns:a16="http://schemas.microsoft.com/office/drawing/2014/main" id="{3874072E-8C9C-477F-B9EF-6EA657F877F0}"/>
              </a:ext>
            </a:extLst>
          </p:cNvPr>
          <p:cNvSpPr/>
          <p:nvPr/>
        </p:nvSpPr>
        <p:spPr>
          <a:xfrm>
            <a:off x="1945547" y="1535115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музыка</a:t>
            </a:r>
            <a:endParaRPr dirty="0"/>
          </a:p>
        </p:txBody>
      </p:sp>
      <p:sp>
        <p:nvSpPr>
          <p:cNvPr id="42" name="CustomShape 1">
            <a:extLst>
              <a:ext uri="{FF2B5EF4-FFF2-40B4-BE49-F238E27FC236}">
                <a16:creationId xmlns:a16="http://schemas.microsoft.com/office/drawing/2014/main" id="{02D07BDF-91B0-41C5-A2B5-089AF3F50459}"/>
              </a:ext>
            </a:extLst>
          </p:cNvPr>
          <p:cNvSpPr/>
          <p:nvPr/>
        </p:nvSpPr>
        <p:spPr>
          <a:xfrm>
            <a:off x="3769778" y="150372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5" name="CustomShape 2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69" name="CustomShape 6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pic>
        <p:nvPicPr>
          <p:cNvPr id="5976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sp>
        <p:nvSpPr>
          <p:cNvPr id="21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22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23" name="Picture 69"/>
          <p:cNvPicPr/>
          <p:nvPr/>
        </p:nvPicPr>
        <p:blipFill>
          <a:blip r:embed="rId4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24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27" name="Picture 70"/>
          <p:cNvPicPr/>
          <p:nvPr/>
        </p:nvPicPr>
        <p:blipFill>
          <a:blip r:embed="rId5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28" name="CustomShape 1">
            <a:extLst>
              <a:ext uri="{FF2B5EF4-FFF2-40B4-BE49-F238E27FC236}">
                <a16:creationId xmlns:a16="http://schemas.microsoft.com/office/drawing/2014/main" id="{758A968C-5968-4296-9D50-A69D7FD88F4A}"/>
              </a:ext>
            </a:extLst>
          </p:cNvPr>
          <p:cNvSpPr/>
          <p:nvPr/>
        </p:nvSpPr>
        <p:spPr>
          <a:xfrm>
            <a:off x="7359246" y="281952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" name="CustomShape 2">
            <a:extLst>
              <a:ext uri="{FF2B5EF4-FFF2-40B4-BE49-F238E27FC236}">
                <a16:creationId xmlns:a16="http://schemas.microsoft.com/office/drawing/2014/main" id="{1BD06ACC-B757-484C-B237-2F315008789E}"/>
              </a:ext>
            </a:extLst>
          </p:cNvPr>
          <p:cNvSpPr/>
          <p:nvPr/>
        </p:nvSpPr>
        <p:spPr>
          <a:xfrm>
            <a:off x="7347726" y="417060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" name="CustomShape 1">
            <a:extLst>
              <a:ext uri="{FF2B5EF4-FFF2-40B4-BE49-F238E27FC236}">
                <a16:creationId xmlns:a16="http://schemas.microsoft.com/office/drawing/2014/main" id="{EA5B3753-D7CD-4A33-B929-173C97825F17}"/>
              </a:ext>
            </a:extLst>
          </p:cNvPr>
          <p:cNvSpPr/>
          <p:nvPr/>
        </p:nvSpPr>
        <p:spPr>
          <a:xfrm>
            <a:off x="5564512" y="281952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" name="CustomShape 2">
            <a:extLst>
              <a:ext uri="{FF2B5EF4-FFF2-40B4-BE49-F238E27FC236}">
                <a16:creationId xmlns:a16="http://schemas.microsoft.com/office/drawing/2014/main" id="{6B43BB42-50E9-4E85-B5DA-DC6D83D95F88}"/>
              </a:ext>
            </a:extLst>
          </p:cNvPr>
          <p:cNvSpPr/>
          <p:nvPr/>
        </p:nvSpPr>
        <p:spPr>
          <a:xfrm>
            <a:off x="5552992" y="417060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" name="CustomShape 1">
            <a:extLst>
              <a:ext uri="{FF2B5EF4-FFF2-40B4-BE49-F238E27FC236}">
                <a16:creationId xmlns:a16="http://schemas.microsoft.com/office/drawing/2014/main" id="{3AF0BD5B-5454-425C-948A-CB57AD5291CD}"/>
              </a:ext>
            </a:extLst>
          </p:cNvPr>
          <p:cNvSpPr/>
          <p:nvPr/>
        </p:nvSpPr>
        <p:spPr>
          <a:xfrm>
            <a:off x="3769778" y="2830278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" name="CustomShape 2">
            <a:extLst>
              <a:ext uri="{FF2B5EF4-FFF2-40B4-BE49-F238E27FC236}">
                <a16:creationId xmlns:a16="http://schemas.microsoft.com/office/drawing/2014/main" id="{42FB64A1-EC3F-4387-A83C-03ED888A0A74}"/>
              </a:ext>
            </a:extLst>
          </p:cNvPr>
          <p:cNvSpPr/>
          <p:nvPr/>
        </p:nvSpPr>
        <p:spPr>
          <a:xfrm>
            <a:off x="3758258" y="4181358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" name="CustomShape 1">
            <a:extLst>
              <a:ext uri="{FF2B5EF4-FFF2-40B4-BE49-F238E27FC236}">
                <a16:creationId xmlns:a16="http://schemas.microsoft.com/office/drawing/2014/main" id="{2D28627C-953F-422D-BCA7-391C12EE4CE5}"/>
              </a:ext>
            </a:extLst>
          </p:cNvPr>
          <p:cNvSpPr/>
          <p:nvPr/>
        </p:nvSpPr>
        <p:spPr>
          <a:xfrm>
            <a:off x="1964286" y="2836842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" name="CustomShape 2">
            <a:extLst>
              <a:ext uri="{FF2B5EF4-FFF2-40B4-BE49-F238E27FC236}">
                <a16:creationId xmlns:a16="http://schemas.microsoft.com/office/drawing/2014/main" id="{E0677727-7F3B-4562-8B61-0A3D97ECE636}"/>
              </a:ext>
            </a:extLst>
          </p:cNvPr>
          <p:cNvSpPr/>
          <p:nvPr/>
        </p:nvSpPr>
        <p:spPr>
          <a:xfrm>
            <a:off x="1952766" y="4187922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" name="CustomShape 1">
            <a:extLst>
              <a:ext uri="{FF2B5EF4-FFF2-40B4-BE49-F238E27FC236}">
                <a16:creationId xmlns:a16="http://schemas.microsoft.com/office/drawing/2014/main" id="{9E434161-6EA8-4566-BFC2-16C649110A75}"/>
              </a:ext>
            </a:extLst>
          </p:cNvPr>
          <p:cNvSpPr/>
          <p:nvPr/>
        </p:nvSpPr>
        <p:spPr>
          <a:xfrm>
            <a:off x="152280" y="285516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" name="CustomShape 2">
            <a:extLst>
              <a:ext uri="{FF2B5EF4-FFF2-40B4-BE49-F238E27FC236}">
                <a16:creationId xmlns:a16="http://schemas.microsoft.com/office/drawing/2014/main" id="{DF8126DA-F0D3-4966-A7F1-CFF93CAD27E0}"/>
              </a:ext>
            </a:extLst>
          </p:cNvPr>
          <p:cNvSpPr/>
          <p:nvPr/>
        </p:nvSpPr>
        <p:spPr>
          <a:xfrm>
            <a:off x="140760" y="4206240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" name="CustomShape 2">
            <a:extLst>
              <a:ext uri="{FF2B5EF4-FFF2-40B4-BE49-F238E27FC236}">
                <a16:creationId xmlns:a16="http://schemas.microsoft.com/office/drawing/2014/main" id="{7DA895C9-15BD-4F84-9DC8-075FDB4D7F02}"/>
              </a:ext>
            </a:extLst>
          </p:cNvPr>
          <p:cNvSpPr/>
          <p:nvPr/>
        </p:nvSpPr>
        <p:spPr>
          <a:xfrm>
            <a:off x="5552992" y="5514204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" name="CustomShape 2">
            <a:extLst>
              <a:ext uri="{FF2B5EF4-FFF2-40B4-BE49-F238E27FC236}">
                <a16:creationId xmlns:a16="http://schemas.microsoft.com/office/drawing/2014/main" id="{B51C9CBA-506B-4F2C-B6C0-E05FD9642E59}"/>
              </a:ext>
            </a:extLst>
          </p:cNvPr>
          <p:cNvSpPr/>
          <p:nvPr/>
        </p:nvSpPr>
        <p:spPr>
          <a:xfrm>
            <a:off x="3758258" y="5524962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" name="CustomShape 2">
            <a:extLst>
              <a:ext uri="{FF2B5EF4-FFF2-40B4-BE49-F238E27FC236}">
                <a16:creationId xmlns:a16="http://schemas.microsoft.com/office/drawing/2014/main" id="{2EE10999-1A4A-4F73-A340-AE9DEA421C43}"/>
              </a:ext>
            </a:extLst>
          </p:cNvPr>
          <p:cNvSpPr/>
          <p:nvPr/>
        </p:nvSpPr>
        <p:spPr>
          <a:xfrm>
            <a:off x="1952766" y="5531526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3" name="CustomShape 1">
            <a:extLst>
              <a:ext uri="{FF2B5EF4-FFF2-40B4-BE49-F238E27FC236}">
                <a16:creationId xmlns:a16="http://schemas.microsoft.com/office/drawing/2014/main" id="{3A225730-FFFC-4A8C-8664-3A946D04077E}"/>
              </a:ext>
            </a:extLst>
          </p:cNvPr>
          <p:cNvSpPr/>
          <p:nvPr/>
        </p:nvSpPr>
        <p:spPr>
          <a:xfrm>
            <a:off x="7347726" y="1486674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" name="CustomShape 1">
            <a:extLst>
              <a:ext uri="{FF2B5EF4-FFF2-40B4-BE49-F238E27FC236}">
                <a16:creationId xmlns:a16="http://schemas.microsoft.com/office/drawing/2014/main" id="{CB030CA4-7BA5-48F6-ADA4-3AB65AED614D}"/>
              </a:ext>
            </a:extLst>
          </p:cNvPr>
          <p:cNvSpPr/>
          <p:nvPr/>
        </p:nvSpPr>
        <p:spPr>
          <a:xfrm>
            <a:off x="5552992" y="1486674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" name="CustomShape 1">
            <a:extLst>
              <a:ext uri="{FF2B5EF4-FFF2-40B4-BE49-F238E27FC236}">
                <a16:creationId xmlns:a16="http://schemas.microsoft.com/office/drawing/2014/main" id="{3A19D820-9DCC-4074-9939-4F68C47A70AC}"/>
              </a:ext>
            </a:extLst>
          </p:cNvPr>
          <p:cNvSpPr/>
          <p:nvPr/>
        </p:nvSpPr>
        <p:spPr>
          <a:xfrm>
            <a:off x="3758258" y="1497432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CustomShape 1">
            <a:extLst>
              <a:ext uri="{FF2B5EF4-FFF2-40B4-BE49-F238E27FC236}">
                <a16:creationId xmlns:a16="http://schemas.microsoft.com/office/drawing/2014/main" id="{E2326AA3-6EF9-4322-A540-3FC86288D642}"/>
              </a:ext>
            </a:extLst>
          </p:cNvPr>
          <p:cNvSpPr/>
          <p:nvPr/>
        </p:nvSpPr>
        <p:spPr>
          <a:xfrm>
            <a:off x="1952766" y="1503996"/>
            <a:ext cx="1599480" cy="1162800"/>
          </a:xfrm>
          <a:prstGeom prst="rect">
            <a:avLst/>
          </a:prstGeom>
          <a:solidFill>
            <a:srgbClr val="3366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CustomShape 25">
            <a:extLst>
              <a:ext uri="{FF2B5EF4-FFF2-40B4-BE49-F238E27FC236}">
                <a16:creationId xmlns:a16="http://schemas.microsoft.com/office/drawing/2014/main" id="{2D9DC314-F6FA-4FA0-BED1-4AA63BB74A08}"/>
              </a:ext>
            </a:extLst>
          </p:cNvPr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фото</a:t>
            </a:r>
            <a:endParaRPr dirty="0"/>
          </a:p>
        </p:txBody>
      </p:sp>
      <p:pic>
        <p:nvPicPr>
          <p:cNvPr id="48" name="Picture 82">
            <a:extLst>
              <a:ext uri="{FF2B5EF4-FFF2-40B4-BE49-F238E27FC236}">
                <a16:creationId xmlns:a16="http://schemas.microsoft.com/office/drawing/2014/main" id="{C0654E57-F970-47B0-A6A7-5177100EDE80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2362994" y="1830123"/>
            <a:ext cx="767520" cy="767520"/>
          </a:xfrm>
          <a:prstGeom prst="rect">
            <a:avLst/>
          </a:prstGeom>
          <a:ln>
            <a:noFill/>
          </a:ln>
        </p:spPr>
      </p:pic>
      <p:sp>
        <p:nvSpPr>
          <p:cNvPr id="49" name="CustomShape 20">
            <a:extLst>
              <a:ext uri="{FF2B5EF4-FFF2-40B4-BE49-F238E27FC236}">
                <a16:creationId xmlns:a16="http://schemas.microsoft.com/office/drawing/2014/main" id="{F3B25D76-0B9F-43EB-A6D1-1AEB9E327026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50" name="Picture 69">
            <a:extLst>
              <a:ext uri="{FF2B5EF4-FFF2-40B4-BE49-F238E27FC236}">
                <a16:creationId xmlns:a16="http://schemas.microsoft.com/office/drawing/2014/main" id="{85C566AB-FE21-4275-9112-6BF6537BA67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51" name="CustomShape 17">
            <a:extLst>
              <a:ext uri="{FF2B5EF4-FFF2-40B4-BE49-F238E27FC236}">
                <a16:creationId xmlns:a16="http://schemas.microsoft.com/office/drawing/2014/main" id="{BA7504BA-AB53-432F-8AC2-651EC191E3FF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52" name="Picture 70">
            <a:extLst>
              <a:ext uri="{FF2B5EF4-FFF2-40B4-BE49-F238E27FC236}">
                <a16:creationId xmlns:a16="http://schemas.microsoft.com/office/drawing/2014/main" id="{BABD05B1-ED5E-4EDA-8A05-5D26B6A7D03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53" name="CustomShape 26">
            <a:extLst>
              <a:ext uri="{FF2B5EF4-FFF2-40B4-BE49-F238E27FC236}">
                <a16:creationId xmlns:a16="http://schemas.microsoft.com/office/drawing/2014/main" id="{BA8483A9-B08F-4493-87AF-17A9522B5F4F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54" name="CustomShape 44">
            <a:extLst>
              <a:ext uri="{FF2B5EF4-FFF2-40B4-BE49-F238E27FC236}">
                <a16:creationId xmlns:a16="http://schemas.microsoft.com/office/drawing/2014/main" id="{08B56B2B-6585-4A01-821F-A5A82CFFB825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3">
            <a:extLst>
              <a:ext uri="{FF2B5EF4-FFF2-40B4-BE49-F238E27FC236}">
                <a16:creationId xmlns:a16="http://schemas.microsoft.com/office/drawing/2014/main" id="{42AF1D3C-D33E-4837-A6A5-9B9CF8B62075}"/>
              </a:ext>
            </a:extLst>
          </p:cNvPr>
          <p:cNvSpPr/>
          <p:nvPr/>
        </p:nvSpPr>
        <p:spPr>
          <a:xfrm>
            <a:off x="7340760" y="4207234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4" name="CustomShape 12">
            <a:extLst>
              <a:ext uri="{FF2B5EF4-FFF2-40B4-BE49-F238E27FC236}">
                <a16:creationId xmlns:a16="http://schemas.microsoft.com/office/drawing/2014/main" id="{4DE080D1-7EE7-41C8-B457-949D50789543}"/>
              </a:ext>
            </a:extLst>
          </p:cNvPr>
          <p:cNvSpPr/>
          <p:nvPr/>
        </p:nvSpPr>
        <p:spPr>
          <a:xfrm>
            <a:off x="157234" y="4210107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1" name="CustomShape 17">
            <a:extLst>
              <a:ext uri="{FF2B5EF4-FFF2-40B4-BE49-F238E27FC236}">
                <a16:creationId xmlns:a16="http://schemas.microsoft.com/office/drawing/2014/main" id="{FC29487F-34F9-4636-BC24-2ED40D795B24}"/>
              </a:ext>
            </a:extLst>
          </p:cNvPr>
          <p:cNvSpPr/>
          <p:nvPr/>
        </p:nvSpPr>
        <p:spPr>
          <a:xfrm>
            <a:off x="3781580" y="1529985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0" name="CustomShape 17">
            <a:extLst>
              <a:ext uri="{FF2B5EF4-FFF2-40B4-BE49-F238E27FC236}">
                <a16:creationId xmlns:a16="http://schemas.microsoft.com/office/drawing/2014/main" id="{6DCDA261-C821-4C43-892A-EE2C68E28BEA}"/>
              </a:ext>
            </a:extLst>
          </p:cNvPr>
          <p:cNvSpPr/>
          <p:nvPr/>
        </p:nvSpPr>
        <p:spPr>
          <a:xfrm>
            <a:off x="1956780" y="15397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87" name="CustomShape 1"/>
          <p:cNvSpPr/>
          <p:nvPr/>
        </p:nvSpPr>
        <p:spPr>
          <a:xfrm>
            <a:off x="3772080" y="418608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89" name="CustomShape 3"/>
          <p:cNvSpPr/>
          <p:nvPr/>
        </p:nvSpPr>
        <p:spPr>
          <a:xfrm>
            <a:off x="7340040" y="2883235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93" name="CustomShape 7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94" name="CustomShape 8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95" name="CustomShape 9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96" name="CustomShape 10"/>
          <p:cNvSpPr/>
          <p:nvPr/>
        </p:nvSpPr>
        <p:spPr>
          <a:xfrm>
            <a:off x="5573139" y="5538074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97" name="CustomShape 11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98" name="CustomShape 12"/>
          <p:cNvSpPr/>
          <p:nvPr/>
        </p:nvSpPr>
        <p:spPr>
          <a:xfrm>
            <a:off x="3766857" y="554220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02" name="CustomShape 16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03" name="CustomShape 17"/>
          <p:cNvSpPr/>
          <p:nvPr/>
        </p:nvSpPr>
        <p:spPr>
          <a:xfrm>
            <a:off x="5562720" y="1525236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04" name="CustomShape 18"/>
          <p:cNvSpPr/>
          <p:nvPr/>
        </p:nvSpPr>
        <p:spPr>
          <a:xfrm>
            <a:off x="7340760" y="1514478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05" name="CustomShape 19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09" name="CustomShape 23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6011" name="CustomShape 25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погулять</a:t>
            </a:r>
            <a:endParaRPr dirty="0"/>
          </a:p>
        </p:txBody>
      </p:sp>
      <p:sp>
        <p:nvSpPr>
          <p:cNvPr id="6012" name="CustomShape 26"/>
          <p:cNvSpPr/>
          <p:nvPr/>
        </p:nvSpPr>
        <p:spPr>
          <a:xfrm>
            <a:off x="152280" y="2862720"/>
            <a:ext cx="1599480" cy="2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100" dirty="0">
                <a:solidFill>
                  <a:srgbClr val="000000"/>
                </a:solidFill>
                <a:latin typeface="Comic Sans MS"/>
                <a:ea typeface="DejaVu Sans"/>
              </a:rPr>
              <a:t>с</a:t>
            </a:r>
            <a:r>
              <a:rPr lang="ru-RU" sz="11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делать что-то другое</a:t>
            </a:r>
            <a:endParaRPr dirty="0"/>
          </a:p>
        </p:txBody>
      </p:sp>
      <p:sp>
        <p:nvSpPr>
          <p:cNvPr id="6013" name="CustomShape 27"/>
          <p:cNvSpPr/>
          <p:nvPr/>
        </p:nvSpPr>
        <p:spPr>
          <a:xfrm>
            <a:off x="5562720" y="1525236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присесть</a:t>
            </a:r>
            <a:endParaRPr dirty="0"/>
          </a:p>
        </p:txBody>
      </p:sp>
      <p:sp>
        <p:nvSpPr>
          <p:cNvPr id="6014" name="CustomShape 28"/>
          <p:cNvSpPr/>
          <p:nvPr/>
        </p:nvSpPr>
        <p:spPr>
          <a:xfrm>
            <a:off x="7340040" y="1514478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встать</a:t>
            </a:r>
            <a:endParaRPr dirty="0"/>
          </a:p>
        </p:txBody>
      </p:sp>
      <p:sp>
        <p:nvSpPr>
          <p:cNvPr id="6015" name="CustomShape 29"/>
          <p:cNvSpPr/>
          <p:nvPr/>
        </p:nvSpPr>
        <p:spPr>
          <a:xfrm>
            <a:off x="1981080" y="292356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п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осмотреть что-то</a:t>
            </a:r>
            <a:endParaRPr dirty="0"/>
          </a:p>
        </p:txBody>
      </p:sp>
      <p:sp>
        <p:nvSpPr>
          <p:cNvPr id="6016" name="CustomShape 30"/>
          <p:cNvSpPr/>
          <p:nvPr/>
        </p:nvSpPr>
        <p:spPr>
          <a:xfrm>
            <a:off x="3772440" y="418608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поплавать</a:t>
            </a:r>
            <a:endParaRPr dirty="0"/>
          </a:p>
        </p:txBody>
      </p:sp>
      <p:sp>
        <p:nvSpPr>
          <p:cNvPr id="6017" name="CustomShape 31"/>
          <p:cNvSpPr/>
          <p:nvPr/>
        </p:nvSpPr>
        <p:spPr>
          <a:xfrm>
            <a:off x="141522" y="417060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поиграть</a:t>
            </a:r>
            <a:endParaRPr dirty="0"/>
          </a:p>
        </p:txBody>
      </p:sp>
      <p:sp>
        <p:nvSpPr>
          <p:cNvPr id="6018" name="CustomShape 32"/>
          <p:cNvSpPr/>
          <p:nvPr/>
        </p:nvSpPr>
        <p:spPr>
          <a:xfrm>
            <a:off x="7328520" y="4218840"/>
            <a:ext cx="15994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omic Sans MS"/>
                <a:ea typeface="DejaVu Sans"/>
              </a:rPr>
              <a:t>п</a:t>
            </a:r>
            <a:r>
              <a:rPr lang="ru-RU" sz="12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риготовить еду</a:t>
            </a:r>
            <a:endParaRPr dirty="0"/>
          </a:p>
        </p:txBody>
      </p:sp>
      <p:sp>
        <p:nvSpPr>
          <p:cNvPr id="6019" name="CustomShape 33"/>
          <p:cNvSpPr/>
          <p:nvPr/>
        </p:nvSpPr>
        <p:spPr>
          <a:xfrm>
            <a:off x="1981080" y="4191120"/>
            <a:ext cx="159948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100" dirty="0">
                <a:solidFill>
                  <a:srgbClr val="000000"/>
                </a:solidFill>
                <a:latin typeface="Comic Sans MS"/>
                <a:ea typeface="DejaVu Sans"/>
              </a:rPr>
              <a:t>п</a:t>
            </a:r>
            <a:r>
              <a:rPr lang="ru-RU" sz="11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ослушать что-то</a:t>
            </a:r>
            <a:endParaRPr dirty="0"/>
          </a:p>
        </p:txBody>
      </p:sp>
      <p:sp>
        <p:nvSpPr>
          <p:cNvPr id="6020" name="CustomShape 34"/>
          <p:cNvSpPr/>
          <p:nvPr/>
        </p:nvSpPr>
        <p:spPr>
          <a:xfrm>
            <a:off x="7314480" y="2869915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домой</a:t>
            </a:r>
            <a:endParaRPr dirty="0"/>
          </a:p>
        </p:txBody>
      </p:sp>
      <p:sp>
        <p:nvSpPr>
          <p:cNvPr id="6021" name="CustomShape 35"/>
          <p:cNvSpPr/>
          <p:nvPr/>
        </p:nvSpPr>
        <p:spPr>
          <a:xfrm>
            <a:off x="3761322" y="150372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позвонить</a:t>
            </a:r>
            <a:endParaRPr dirty="0"/>
          </a:p>
        </p:txBody>
      </p:sp>
      <p:pic>
        <p:nvPicPr>
          <p:cNvPr id="6025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6026" name="CustomShape 37"/>
          <p:cNvSpPr/>
          <p:nvPr/>
        </p:nvSpPr>
        <p:spPr>
          <a:xfrm>
            <a:off x="5562720" y="28753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пройтись</a:t>
            </a:r>
            <a:endParaRPr dirty="0"/>
          </a:p>
        </p:txBody>
      </p:sp>
      <p:sp>
        <p:nvSpPr>
          <p:cNvPr id="6028" name="Line 39"/>
          <p:cNvSpPr/>
          <p:nvPr/>
        </p:nvSpPr>
        <p:spPr>
          <a:xfrm flipV="1">
            <a:off x="6324480" y="3733560"/>
            <a:ext cx="533520" cy="27360"/>
          </a:xfrm>
          <a:prstGeom prst="line">
            <a:avLst/>
          </a:prstGeom>
          <a:ln w="76320">
            <a:solidFill>
              <a:srgbClr val="FF03FF"/>
            </a:solidFill>
            <a:round/>
          </a:ln>
        </p:spPr>
      </p:sp>
      <p:sp>
        <p:nvSpPr>
          <p:cNvPr id="6029" name="Line 40"/>
          <p:cNvSpPr/>
          <p:nvPr/>
        </p:nvSpPr>
        <p:spPr>
          <a:xfrm flipV="1">
            <a:off x="6399000" y="3200400"/>
            <a:ext cx="1440" cy="412920"/>
          </a:xfrm>
          <a:prstGeom prst="line">
            <a:avLst/>
          </a:prstGeom>
          <a:ln w="76320">
            <a:solidFill>
              <a:srgbClr val="FF03FF"/>
            </a:solidFill>
            <a:round/>
          </a:ln>
        </p:spPr>
      </p:sp>
      <p:sp>
        <p:nvSpPr>
          <p:cNvPr id="6030" name="Line 41"/>
          <p:cNvSpPr/>
          <p:nvPr/>
        </p:nvSpPr>
        <p:spPr>
          <a:xfrm flipH="1" flipV="1">
            <a:off x="6324480" y="3200040"/>
            <a:ext cx="1440" cy="381240"/>
          </a:xfrm>
          <a:prstGeom prst="line">
            <a:avLst/>
          </a:prstGeom>
          <a:ln w="76320">
            <a:solidFill>
              <a:srgbClr val="FF03FF"/>
            </a:solidFill>
            <a:round/>
          </a:ln>
        </p:spPr>
      </p:sp>
      <p:pic>
        <p:nvPicPr>
          <p:cNvPr id="6031" name="Picture 100"/>
          <p:cNvPicPr/>
          <p:nvPr/>
        </p:nvPicPr>
        <p:blipFill>
          <a:blip r:embed="rId4"/>
          <a:stretch/>
        </p:blipFill>
        <p:spPr>
          <a:xfrm>
            <a:off x="141522" y="4464250"/>
            <a:ext cx="857160" cy="857160"/>
          </a:xfrm>
          <a:prstGeom prst="rect">
            <a:avLst/>
          </a:prstGeom>
          <a:ln>
            <a:noFill/>
          </a:ln>
        </p:spPr>
      </p:pic>
      <p:pic>
        <p:nvPicPr>
          <p:cNvPr id="6032" name="Picture 101"/>
          <p:cNvPicPr/>
          <p:nvPr/>
        </p:nvPicPr>
        <p:blipFill>
          <a:blip r:embed="rId5"/>
          <a:stretch/>
        </p:blipFill>
        <p:spPr>
          <a:xfrm>
            <a:off x="849642" y="4462200"/>
            <a:ext cx="891360" cy="891360"/>
          </a:xfrm>
          <a:prstGeom prst="rect">
            <a:avLst/>
          </a:prstGeom>
          <a:ln>
            <a:noFill/>
          </a:ln>
        </p:spPr>
      </p:pic>
      <p:pic>
        <p:nvPicPr>
          <p:cNvPr id="6035" name="Picture 108"/>
          <p:cNvPicPr/>
          <p:nvPr/>
        </p:nvPicPr>
        <p:blipFill>
          <a:blip r:embed="rId6"/>
          <a:srcRect r="39023" b="23671"/>
          <a:stretch/>
        </p:blipFill>
        <p:spPr>
          <a:xfrm>
            <a:off x="6019920" y="1773996"/>
            <a:ext cx="633600" cy="793440"/>
          </a:xfrm>
          <a:prstGeom prst="rect">
            <a:avLst/>
          </a:prstGeom>
          <a:ln>
            <a:noFill/>
          </a:ln>
        </p:spPr>
      </p:pic>
      <p:pic>
        <p:nvPicPr>
          <p:cNvPr id="6036" name="Picture 109"/>
          <p:cNvPicPr/>
          <p:nvPr/>
        </p:nvPicPr>
        <p:blipFill>
          <a:blip r:embed="rId7"/>
          <a:srcRect r="47695"/>
          <a:stretch/>
        </p:blipFill>
        <p:spPr>
          <a:xfrm>
            <a:off x="7833600" y="1687278"/>
            <a:ext cx="471600" cy="903240"/>
          </a:xfrm>
          <a:prstGeom prst="rect">
            <a:avLst/>
          </a:prstGeom>
          <a:ln>
            <a:noFill/>
          </a:ln>
        </p:spPr>
      </p:pic>
      <p:sp>
        <p:nvSpPr>
          <p:cNvPr id="6037" name="Line 43"/>
          <p:cNvSpPr/>
          <p:nvPr/>
        </p:nvSpPr>
        <p:spPr>
          <a:xfrm>
            <a:off x="7772400" y="2557038"/>
            <a:ext cx="775080" cy="1800"/>
          </a:xfrm>
          <a:prstGeom prst="line">
            <a:avLst/>
          </a:prstGeom>
          <a:ln w="76320">
            <a:solidFill>
              <a:schemeClr val="tx1"/>
            </a:solidFill>
            <a:round/>
          </a:ln>
        </p:spPr>
      </p:sp>
      <p:pic>
        <p:nvPicPr>
          <p:cNvPr id="6043" name="Picture 116"/>
          <p:cNvPicPr/>
          <p:nvPr/>
        </p:nvPicPr>
        <p:blipFill>
          <a:blip r:embed="rId8"/>
          <a:stretch/>
        </p:blipFill>
        <p:spPr>
          <a:xfrm>
            <a:off x="2417760" y="4475160"/>
            <a:ext cx="858240" cy="858240"/>
          </a:xfrm>
          <a:prstGeom prst="rect">
            <a:avLst/>
          </a:prstGeom>
          <a:ln>
            <a:noFill/>
          </a:ln>
        </p:spPr>
      </p:pic>
      <p:pic>
        <p:nvPicPr>
          <p:cNvPr id="6044" name="Picture 121"/>
          <p:cNvPicPr/>
          <p:nvPr/>
        </p:nvPicPr>
        <p:blipFill>
          <a:blip r:embed="rId9"/>
          <a:stretch/>
        </p:blipFill>
        <p:spPr>
          <a:xfrm>
            <a:off x="7930440" y="3221275"/>
            <a:ext cx="748440" cy="748440"/>
          </a:xfrm>
          <a:prstGeom prst="rect">
            <a:avLst/>
          </a:prstGeom>
          <a:ln>
            <a:noFill/>
          </a:ln>
        </p:spPr>
      </p:pic>
      <p:pic>
        <p:nvPicPr>
          <p:cNvPr id="6045" name="Picture 123"/>
          <p:cNvPicPr/>
          <p:nvPr/>
        </p:nvPicPr>
        <p:blipFill>
          <a:blip r:embed="rId10"/>
          <a:stretch/>
        </p:blipFill>
        <p:spPr>
          <a:xfrm>
            <a:off x="4115922" y="1776240"/>
            <a:ext cx="889920" cy="889920"/>
          </a:xfrm>
          <a:prstGeom prst="rect">
            <a:avLst/>
          </a:prstGeom>
          <a:ln>
            <a:noFill/>
          </a:ln>
        </p:spPr>
      </p:pic>
      <p:pic>
        <p:nvPicPr>
          <p:cNvPr id="6046" name="Picture 124"/>
          <p:cNvPicPr/>
          <p:nvPr/>
        </p:nvPicPr>
        <p:blipFill>
          <a:blip r:embed="rId11"/>
          <a:stretch/>
        </p:blipFill>
        <p:spPr>
          <a:xfrm>
            <a:off x="777600" y="3183840"/>
            <a:ext cx="951840" cy="951840"/>
          </a:xfrm>
          <a:prstGeom prst="rect">
            <a:avLst/>
          </a:prstGeom>
          <a:ln>
            <a:noFill/>
          </a:ln>
        </p:spPr>
      </p:pic>
      <p:pic>
        <p:nvPicPr>
          <p:cNvPr id="6047" name="Picture 127"/>
          <p:cNvPicPr/>
          <p:nvPr/>
        </p:nvPicPr>
        <p:blipFill>
          <a:blip r:embed="rId12"/>
          <a:stretch/>
        </p:blipFill>
        <p:spPr>
          <a:xfrm>
            <a:off x="152280" y="3053160"/>
            <a:ext cx="707400" cy="707400"/>
          </a:xfrm>
          <a:prstGeom prst="rect">
            <a:avLst/>
          </a:prstGeom>
          <a:ln>
            <a:noFill/>
          </a:ln>
        </p:spPr>
      </p:pic>
      <p:pic>
        <p:nvPicPr>
          <p:cNvPr id="6048" name="Picture 128"/>
          <p:cNvPicPr/>
          <p:nvPr/>
        </p:nvPicPr>
        <p:blipFill>
          <a:blip r:embed="rId12"/>
          <a:stretch/>
        </p:blipFill>
        <p:spPr>
          <a:xfrm>
            <a:off x="506520" y="3310200"/>
            <a:ext cx="707400" cy="707400"/>
          </a:xfrm>
          <a:prstGeom prst="rect">
            <a:avLst/>
          </a:prstGeom>
          <a:ln>
            <a:noFill/>
          </a:ln>
        </p:spPr>
      </p:pic>
      <p:pic>
        <p:nvPicPr>
          <p:cNvPr id="6049" name="Picture 129"/>
          <p:cNvPicPr/>
          <p:nvPr/>
        </p:nvPicPr>
        <p:blipFill>
          <a:blip r:embed="rId13"/>
          <a:stretch/>
        </p:blipFill>
        <p:spPr>
          <a:xfrm>
            <a:off x="2722908" y="1834380"/>
            <a:ext cx="824760" cy="824760"/>
          </a:xfrm>
          <a:prstGeom prst="rect">
            <a:avLst/>
          </a:prstGeom>
          <a:ln>
            <a:noFill/>
          </a:ln>
        </p:spPr>
      </p:pic>
      <p:pic>
        <p:nvPicPr>
          <p:cNvPr id="6062" name="Picture 150"/>
          <p:cNvPicPr/>
          <p:nvPr/>
        </p:nvPicPr>
        <p:blipFill>
          <a:blip r:embed="rId14"/>
          <a:stretch/>
        </p:blipFill>
        <p:spPr>
          <a:xfrm>
            <a:off x="7772400" y="4482720"/>
            <a:ext cx="850680" cy="850680"/>
          </a:xfrm>
          <a:prstGeom prst="rect">
            <a:avLst/>
          </a:prstGeom>
          <a:ln>
            <a:noFill/>
          </a:ln>
        </p:spPr>
      </p:pic>
      <p:pic>
        <p:nvPicPr>
          <p:cNvPr id="6063" name="Picture 155"/>
          <p:cNvPicPr/>
          <p:nvPr/>
        </p:nvPicPr>
        <p:blipFill>
          <a:blip r:embed="rId15"/>
          <a:stretch/>
        </p:blipFill>
        <p:spPr>
          <a:xfrm>
            <a:off x="4413960" y="4566600"/>
            <a:ext cx="843120" cy="843120"/>
          </a:xfrm>
          <a:prstGeom prst="rect">
            <a:avLst/>
          </a:prstGeom>
          <a:ln>
            <a:noFill/>
          </a:ln>
        </p:spPr>
      </p:pic>
      <p:sp>
        <p:nvSpPr>
          <p:cNvPr id="6064" name="CustomShape 54"/>
          <p:cNvSpPr/>
          <p:nvPr/>
        </p:nvSpPr>
        <p:spPr>
          <a:xfrm>
            <a:off x="3772080" y="2892600"/>
            <a:ext cx="1599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отдохнуть</a:t>
            </a:r>
            <a:endParaRPr dirty="0"/>
          </a:p>
        </p:txBody>
      </p:sp>
      <p:pic>
        <p:nvPicPr>
          <p:cNvPr id="6065" name="Picture 157"/>
          <p:cNvPicPr/>
          <p:nvPr/>
        </p:nvPicPr>
        <p:blipFill>
          <a:blip r:embed="rId16"/>
          <a:stretch/>
        </p:blipFill>
        <p:spPr>
          <a:xfrm>
            <a:off x="4185720" y="3200400"/>
            <a:ext cx="842760" cy="842760"/>
          </a:xfrm>
          <a:prstGeom prst="rect">
            <a:avLst/>
          </a:prstGeom>
          <a:ln>
            <a:noFill/>
          </a:ln>
        </p:spPr>
      </p:pic>
      <p:sp>
        <p:nvSpPr>
          <p:cNvPr id="6067" name="CustomShape 56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</a:t>
            </a:r>
          </a:p>
        </p:txBody>
      </p:sp>
      <p:sp>
        <p:nvSpPr>
          <p:cNvPr id="82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83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84" name="Picture 69"/>
          <p:cNvPicPr/>
          <p:nvPr/>
        </p:nvPicPr>
        <p:blipFill>
          <a:blip r:embed="rId17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85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87" name="Picture 70"/>
          <p:cNvPicPr/>
          <p:nvPr/>
        </p:nvPicPr>
        <p:blipFill>
          <a:blip r:embed="rId18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89" y="4439989"/>
            <a:ext cx="902208" cy="74980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56" y="3175848"/>
            <a:ext cx="902208" cy="749808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76" y="3111339"/>
            <a:ext cx="902208" cy="749808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00" y="1820736"/>
            <a:ext cx="902208" cy="749808"/>
          </a:xfrm>
          <a:prstGeom prst="rect">
            <a:avLst/>
          </a:prstGeom>
        </p:spPr>
      </p:pic>
      <p:sp>
        <p:nvSpPr>
          <p:cNvPr id="74" name="CustomShape 20">
            <a:extLst>
              <a:ext uri="{FF2B5EF4-FFF2-40B4-BE49-F238E27FC236}">
                <a16:creationId xmlns:a16="http://schemas.microsoft.com/office/drawing/2014/main" id="{941E0E76-D578-423E-8650-049AFE029A67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75" name="Picture 69">
            <a:extLst>
              <a:ext uri="{FF2B5EF4-FFF2-40B4-BE49-F238E27FC236}">
                <a16:creationId xmlns:a16="http://schemas.microsoft.com/office/drawing/2014/main" id="{9A6A8757-5B8C-4D63-ACCA-7ED516AB5E0E}"/>
              </a:ext>
            </a:extLst>
          </p:cNvPr>
          <p:cNvPicPr/>
          <p:nvPr/>
        </p:nvPicPr>
        <p:blipFill>
          <a:blip r:embed="rId17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76" name="CustomShape 17">
            <a:extLst>
              <a:ext uri="{FF2B5EF4-FFF2-40B4-BE49-F238E27FC236}">
                <a16:creationId xmlns:a16="http://schemas.microsoft.com/office/drawing/2014/main" id="{23F4397A-A86D-475E-8D3F-9FCB1AE07278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77" name="Picture 70">
            <a:extLst>
              <a:ext uri="{FF2B5EF4-FFF2-40B4-BE49-F238E27FC236}">
                <a16:creationId xmlns:a16="http://schemas.microsoft.com/office/drawing/2014/main" id="{3CC2C689-D320-49F9-A7CE-2BCEC209CA4B}"/>
              </a:ext>
            </a:extLst>
          </p:cNvPr>
          <p:cNvPicPr/>
          <p:nvPr/>
        </p:nvPicPr>
        <p:blipFill>
          <a:blip r:embed="rId18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78" name="CustomShape 26">
            <a:extLst>
              <a:ext uri="{FF2B5EF4-FFF2-40B4-BE49-F238E27FC236}">
                <a16:creationId xmlns:a16="http://schemas.microsoft.com/office/drawing/2014/main" id="{C532CC70-41FC-4E1E-86DC-A585191831D2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79" name="CustomShape 44">
            <a:extLst>
              <a:ext uri="{FF2B5EF4-FFF2-40B4-BE49-F238E27FC236}">
                <a16:creationId xmlns:a16="http://schemas.microsoft.com/office/drawing/2014/main" id="{6B914B48-DA7E-4F01-BBB2-82BCE2940DB3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8AB71465-BC3C-4A5E-8609-885EEEF17CA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26608" r="6925" b="18804"/>
          <a:stretch/>
        </p:blipFill>
        <p:spPr>
          <a:xfrm>
            <a:off x="2283495" y="3262942"/>
            <a:ext cx="1042935" cy="623715"/>
          </a:xfrm>
          <a:prstGeom prst="rect">
            <a:avLst/>
          </a:prstGeom>
        </p:spPr>
      </p:pic>
      <p:sp>
        <p:nvSpPr>
          <p:cNvPr id="93" name="CustomShape 12">
            <a:extLst>
              <a:ext uri="{FF2B5EF4-FFF2-40B4-BE49-F238E27FC236}">
                <a16:creationId xmlns:a16="http://schemas.microsoft.com/office/drawing/2014/main" id="{5F9C75A1-4592-4AD5-A39D-06021720D075}"/>
              </a:ext>
            </a:extLst>
          </p:cNvPr>
          <p:cNvSpPr/>
          <p:nvPr/>
        </p:nvSpPr>
        <p:spPr>
          <a:xfrm>
            <a:off x="1980872" y="5552224"/>
            <a:ext cx="1599480" cy="1162800"/>
          </a:xfrm>
          <a:prstGeom prst="rect">
            <a:avLst/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5" name="CustomShape 8">
            <a:hlinkClick r:id="rId21" action="ppaction://hlinksldjump"/>
            <a:extLst>
              <a:ext uri="{FF2B5EF4-FFF2-40B4-BE49-F238E27FC236}">
                <a16:creationId xmlns:a16="http://schemas.microsoft.com/office/drawing/2014/main" id="{DA153CB8-F067-4966-A70F-8D9911F72703}"/>
              </a:ext>
            </a:extLst>
          </p:cNvPr>
          <p:cNvSpPr/>
          <p:nvPr/>
        </p:nvSpPr>
        <p:spPr>
          <a:xfrm>
            <a:off x="5565547" y="4202425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03FF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CustomShape 32">
            <a:extLst>
              <a:ext uri="{FF2B5EF4-FFF2-40B4-BE49-F238E27FC236}">
                <a16:creationId xmlns:a16="http://schemas.microsoft.com/office/drawing/2014/main" id="{14AC0476-8E20-4038-9F23-86C1C5B22487}"/>
              </a:ext>
            </a:extLst>
          </p:cNvPr>
          <p:cNvSpPr/>
          <p:nvPr/>
        </p:nvSpPr>
        <p:spPr>
          <a:xfrm>
            <a:off x="5565547" y="4202425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  <a:ea typeface="DejaVu Sans"/>
              </a:rPr>
              <a:t>е</a:t>
            </a: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ще действия</a:t>
            </a:r>
            <a:endParaRPr dirty="0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ACE9967F-B3FA-4FD3-8139-8DDD62F103D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35" y="4464250"/>
            <a:ext cx="1406306" cy="787531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0" name="CustomShape 1"/>
          <p:cNvSpPr/>
          <p:nvPr/>
        </p:nvSpPr>
        <p:spPr>
          <a:xfrm>
            <a:off x="1981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1" name="CustomShape 2"/>
          <p:cNvSpPr/>
          <p:nvPr/>
        </p:nvSpPr>
        <p:spPr>
          <a:xfrm>
            <a:off x="1981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2" name="CustomShape 3"/>
          <p:cNvSpPr/>
          <p:nvPr/>
        </p:nvSpPr>
        <p:spPr>
          <a:xfrm>
            <a:off x="152280" y="28548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3" name="CustomShape 4"/>
          <p:cNvSpPr/>
          <p:nvPr/>
        </p:nvSpPr>
        <p:spPr>
          <a:xfrm>
            <a:off x="1981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4" name="CustomShape 5"/>
          <p:cNvSpPr/>
          <p:nvPr/>
        </p:nvSpPr>
        <p:spPr>
          <a:xfrm>
            <a:off x="1522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5" name="CustomShape 6"/>
          <p:cNvSpPr/>
          <p:nvPr/>
        </p:nvSpPr>
        <p:spPr>
          <a:xfrm>
            <a:off x="377208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6" name="CustomShape 7"/>
          <p:cNvSpPr/>
          <p:nvPr/>
        </p:nvSpPr>
        <p:spPr>
          <a:xfrm>
            <a:off x="377208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7" name="CustomShape 8"/>
          <p:cNvSpPr/>
          <p:nvPr/>
        </p:nvSpPr>
        <p:spPr>
          <a:xfrm>
            <a:off x="1981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8" name="CustomShape 9"/>
          <p:cNvSpPr/>
          <p:nvPr/>
        </p:nvSpPr>
        <p:spPr>
          <a:xfrm>
            <a:off x="377208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39" name="CustomShape 10"/>
          <p:cNvSpPr/>
          <p:nvPr/>
        </p:nvSpPr>
        <p:spPr>
          <a:xfrm>
            <a:off x="377208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40" name="CustomShape 11"/>
          <p:cNvSpPr/>
          <p:nvPr/>
        </p:nvSpPr>
        <p:spPr>
          <a:xfrm>
            <a:off x="5562720" y="554220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41" name="CustomShape 12"/>
          <p:cNvSpPr/>
          <p:nvPr/>
        </p:nvSpPr>
        <p:spPr>
          <a:xfrm>
            <a:off x="556272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42" name="CustomShape 13"/>
          <p:cNvSpPr/>
          <p:nvPr/>
        </p:nvSpPr>
        <p:spPr>
          <a:xfrm>
            <a:off x="5562720" y="28753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43" name="CustomShape 14"/>
          <p:cNvSpPr/>
          <p:nvPr/>
        </p:nvSpPr>
        <p:spPr>
          <a:xfrm>
            <a:off x="556272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44" name="CustomShape 15"/>
          <p:cNvSpPr/>
          <p:nvPr/>
        </p:nvSpPr>
        <p:spPr>
          <a:xfrm>
            <a:off x="7340760" y="41911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45" name="CustomShape 16"/>
          <p:cNvSpPr/>
          <p:nvPr/>
        </p:nvSpPr>
        <p:spPr>
          <a:xfrm>
            <a:off x="7340760" y="284724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46" name="CustomShape 17"/>
          <p:cNvSpPr/>
          <p:nvPr/>
        </p:nvSpPr>
        <p:spPr>
          <a:xfrm>
            <a:off x="7340760" y="1503720"/>
            <a:ext cx="1599480" cy="1162800"/>
          </a:xfrm>
          <a:prstGeom prst="rect">
            <a:avLst/>
          </a:prstGeom>
          <a:solidFill>
            <a:srgbClr val="FFFF00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47" name="CustomShape 18">
            <a:hlinkClick r:id="rId2" action="ppaction://hlinksldjump"/>
          </p:cNvPr>
          <p:cNvSpPr/>
          <p:nvPr/>
        </p:nvSpPr>
        <p:spPr>
          <a:xfrm>
            <a:off x="152280" y="1503720"/>
            <a:ext cx="1599480" cy="1162800"/>
          </a:xfrm>
          <a:prstGeom prst="foldedCorner">
            <a:avLst>
              <a:gd name="adj" fmla="val 14400"/>
            </a:avLst>
          </a:prstGeom>
          <a:solidFill>
            <a:srgbClr val="FFEF07"/>
          </a:solidFill>
          <a:ln w="76320"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51" name="CustomShape 22"/>
          <p:cNvSpPr/>
          <p:nvPr/>
        </p:nvSpPr>
        <p:spPr>
          <a:xfrm>
            <a:off x="152280" y="150372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Top</a:t>
            </a:r>
            <a:r>
              <a:rPr lang="en-US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mic Sans MS"/>
                <a:ea typeface="DejaVu Sans"/>
              </a:rPr>
              <a:t>Page</a:t>
            </a:r>
            <a:endParaRPr/>
          </a:p>
        </p:txBody>
      </p:sp>
      <p:sp>
        <p:nvSpPr>
          <p:cNvPr id="3853" name="CustomShape 24"/>
          <p:cNvSpPr/>
          <p:nvPr/>
        </p:nvSpPr>
        <p:spPr>
          <a:xfrm>
            <a:off x="1981080" y="1503720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3865" name="Picture 91"/>
          <p:cNvPicPr/>
          <p:nvPr/>
        </p:nvPicPr>
        <p:blipFill>
          <a:blip r:embed="rId3"/>
          <a:srcRect t="20625" b="17500"/>
          <a:stretch/>
        </p:blipFill>
        <p:spPr>
          <a:xfrm>
            <a:off x="380880" y="1841400"/>
            <a:ext cx="1243800" cy="767880"/>
          </a:xfrm>
          <a:prstGeom prst="rect">
            <a:avLst/>
          </a:prstGeom>
          <a:ln>
            <a:noFill/>
          </a:ln>
        </p:spPr>
      </p:pic>
      <p:sp>
        <p:nvSpPr>
          <p:cNvPr id="3875" name="CustomShape 35"/>
          <p:cNvSpPr/>
          <p:nvPr/>
        </p:nvSpPr>
        <p:spPr>
          <a:xfrm>
            <a:off x="1979640" y="274680"/>
            <a:ext cx="3239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40" y="223920"/>
            <a:ext cx="4041150" cy="1243800"/>
          </a:xfrm>
        </p:spPr>
        <p:txBody>
          <a:bodyPr/>
          <a:lstStyle/>
          <a:p>
            <a:r>
              <a:rPr lang="en-US" dirty="0"/>
              <a:t>Insert title here</a:t>
            </a:r>
          </a:p>
        </p:txBody>
      </p:sp>
      <p:sp>
        <p:nvSpPr>
          <p:cNvPr id="33" name="CustomShape 20"/>
          <p:cNvSpPr/>
          <p:nvPr/>
        </p:nvSpPr>
        <p:spPr>
          <a:xfrm>
            <a:off x="15228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FFFFFF"/>
                </a:solidFill>
                <a:latin typeface="Calibri"/>
                <a:ea typeface="DejaVu Sans"/>
              </a:rPr>
              <a:t>Yes</a:t>
            </a:r>
            <a:endParaRPr dirty="0"/>
          </a:p>
        </p:txBody>
      </p:sp>
      <p:sp>
        <p:nvSpPr>
          <p:cNvPr id="34" name="CustomShape 22"/>
          <p:cNvSpPr/>
          <p:nvPr/>
        </p:nvSpPr>
        <p:spPr>
          <a:xfrm>
            <a:off x="15228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Yes</a:t>
            </a:r>
            <a:endParaRPr dirty="0"/>
          </a:p>
        </p:txBody>
      </p:sp>
      <p:pic>
        <p:nvPicPr>
          <p:cNvPr id="35" name="Picture 69"/>
          <p:cNvPicPr/>
          <p:nvPr/>
        </p:nvPicPr>
        <p:blipFill>
          <a:blip r:embed="rId4"/>
          <a:stretch/>
        </p:blipFill>
        <p:spPr>
          <a:xfrm>
            <a:off x="457200" y="325080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36" name="CustomShape 17"/>
          <p:cNvSpPr/>
          <p:nvPr/>
        </p:nvSpPr>
        <p:spPr>
          <a:xfrm>
            <a:off x="7340040" y="15228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" name="CustomShape 19"/>
          <p:cNvSpPr/>
          <p:nvPr/>
        </p:nvSpPr>
        <p:spPr>
          <a:xfrm>
            <a:off x="7340040" y="152280"/>
            <a:ext cx="1599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omic Sans MS"/>
                <a:ea typeface="DejaVu Sans"/>
              </a:rPr>
              <a:t>No</a:t>
            </a:r>
            <a:endParaRPr dirty="0"/>
          </a:p>
        </p:txBody>
      </p:sp>
      <p:pic>
        <p:nvPicPr>
          <p:cNvPr id="38" name="Picture 70"/>
          <p:cNvPicPr/>
          <p:nvPr/>
        </p:nvPicPr>
        <p:blipFill>
          <a:blip r:embed="rId5"/>
          <a:stretch/>
        </p:blipFill>
        <p:spPr>
          <a:xfrm>
            <a:off x="7772400" y="457200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45" name="CustomShape 20">
            <a:extLst>
              <a:ext uri="{FF2B5EF4-FFF2-40B4-BE49-F238E27FC236}">
                <a16:creationId xmlns:a16="http://schemas.microsoft.com/office/drawing/2014/main" id="{5D20A3E1-D83B-4D4F-977F-4AE76D98ECA1}"/>
              </a:ext>
            </a:extLst>
          </p:cNvPr>
          <p:cNvSpPr/>
          <p:nvPr/>
        </p:nvSpPr>
        <p:spPr>
          <a:xfrm>
            <a:off x="145260" y="5533270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46" name="Picture 69">
            <a:extLst>
              <a:ext uri="{FF2B5EF4-FFF2-40B4-BE49-F238E27FC236}">
                <a16:creationId xmlns:a16="http://schemas.microsoft.com/office/drawing/2014/main" id="{D22214FE-5EA8-4800-B70A-B4102B8786F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33138" y="5700116"/>
            <a:ext cx="990000" cy="990000"/>
          </a:xfrm>
          <a:prstGeom prst="rect">
            <a:avLst/>
          </a:prstGeom>
          <a:ln>
            <a:noFill/>
          </a:ln>
        </p:spPr>
      </p:pic>
      <p:sp>
        <p:nvSpPr>
          <p:cNvPr id="47" name="CustomShape 17">
            <a:extLst>
              <a:ext uri="{FF2B5EF4-FFF2-40B4-BE49-F238E27FC236}">
                <a16:creationId xmlns:a16="http://schemas.microsoft.com/office/drawing/2014/main" id="{ACE519C6-9A0A-44EC-A818-8E7B349D7BA7}"/>
              </a:ext>
            </a:extLst>
          </p:cNvPr>
          <p:cNvSpPr/>
          <p:nvPr/>
        </p:nvSpPr>
        <p:spPr>
          <a:xfrm>
            <a:off x="7365936" y="5531057"/>
            <a:ext cx="1599480" cy="1162800"/>
          </a:xfrm>
          <a:prstGeom prst="rect">
            <a:avLst/>
          </a:prstGeom>
          <a:solidFill>
            <a:srgbClr val="FFFFFF"/>
          </a:solidFill>
          <a:ln w="7632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i-FI" dirty="0"/>
          </a:p>
        </p:txBody>
      </p:sp>
      <p:pic>
        <p:nvPicPr>
          <p:cNvPr id="48" name="Picture 70">
            <a:extLst>
              <a:ext uri="{FF2B5EF4-FFF2-40B4-BE49-F238E27FC236}">
                <a16:creationId xmlns:a16="http://schemas.microsoft.com/office/drawing/2014/main" id="{505F0A67-7636-454F-BF98-69E40A0C734D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845186" y="5812102"/>
            <a:ext cx="774360" cy="774360"/>
          </a:xfrm>
          <a:prstGeom prst="rect">
            <a:avLst/>
          </a:prstGeom>
          <a:ln>
            <a:noFill/>
          </a:ln>
        </p:spPr>
      </p:pic>
      <p:sp>
        <p:nvSpPr>
          <p:cNvPr id="49" name="CustomShape 26">
            <a:extLst>
              <a:ext uri="{FF2B5EF4-FFF2-40B4-BE49-F238E27FC236}">
                <a16:creationId xmlns:a16="http://schemas.microsoft.com/office/drawing/2014/main" id="{05D8D394-913C-4906-9472-8CB490B98C5B}"/>
              </a:ext>
            </a:extLst>
          </p:cNvPr>
          <p:cNvSpPr/>
          <p:nvPr/>
        </p:nvSpPr>
        <p:spPr>
          <a:xfrm>
            <a:off x="122919" y="5585099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Comic Sans MS"/>
              </a:rPr>
              <a:t>Да</a:t>
            </a:r>
            <a:endParaRPr dirty="0"/>
          </a:p>
        </p:txBody>
      </p:sp>
      <p:sp>
        <p:nvSpPr>
          <p:cNvPr id="50" name="CustomShape 44">
            <a:extLst>
              <a:ext uri="{FF2B5EF4-FFF2-40B4-BE49-F238E27FC236}">
                <a16:creationId xmlns:a16="http://schemas.microsoft.com/office/drawing/2014/main" id="{1572BB01-3B52-4767-942A-3B67859801AF}"/>
              </a:ext>
            </a:extLst>
          </p:cNvPr>
          <p:cNvSpPr/>
          <p:nvPr/>
        </p:nvSpPr>
        <p:spPr>
          <a:xfrm>
            <a:off x="7432626" y="5562982"/>
            <a:ext cx="1599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omic Sans MS"/>
                <a:ea typeface="DejaVu Sans"/>
              </a:rPr>
              <a:t>Нет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0023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FBFBF"/>
        </a:solidFill>
        <a:ln w="76320">
          <a:solidFill>
            <a:schemeClr val="bg1"/>
          </a:solidFill>
          <a:round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/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31296</TotalTime>
  <Words>2654</Words>
  <Application>Microsoft Office PowerPoint</Application>
  <PresentationFormat>On-screen Show (4:3)</PresentationFormat>
  <Paragraphs>2041</Paragraphs>
  <Slides>98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3" baseType="lpstr">
      <vt:lpstr>Arial</vt:lpstr>
      <vt:lpstr>Calibri</vt:lpstr>
      <vt:lpstr>Comic Sans MS</vt:lpstr>
      <vt:lpstr>StarSymbol</vt:lpstr>
      <vt:lpstr>Office Theme</vt:lpstr>
      <vt:lpstr>Top page</vt:lpstr>
      <vt:lpstr>chatting</vt:lpstr>
      <vt:lpstr>About me</vt:lpstr>
      <vt:lpstr>Food chat</vt:lpstr>
      <vt:lpstr>More chatting</vt:lpstr>
      <vt:lpstr>About you</vt:lpstr>
      <vt:lpstr>WML</vt:lpstr>
      <vt:lpstr>My Stories</vt:lpstr>
      <vt:lpstr>Questions</vt:lpstr>
      <vt:lpstr>Food</vt:lpstr>
      <vt:lpstr>breakfast</vt:lpstr>
      <vt:lpstr>fruit</vt:lpstr>
      <vt:lpstr>vegetables</vt:lpstr>
      <vt:lpstr>Fizzy drinks</vt:lpstr>
      <vt:lpstr>drinks</vt:lpstr>
      <vt:lpstr>flavour</vt:lpstr>
      <vt:lpstr>milkshake</vt:lpstr>
      <vt:lpstr>Fast food</vt:lpstr>
      <vt:lpstr>lunch</vt:lpstr>
      <vt:lpstr>Meat and fish</vt:lpstr>
      <vt:lpstr>meal</vt:lpstr>
      <vt:lpstr>potato</vt:lpstr>
      <vt:lpstr>Describing drinks</vt:lpstr>
      <vt:lpstr>Snacks/pudding</vt:lpstr>
      <vt:lpstr>sauces</vt:lpstr>
      <vt:lpstr>salad</vt:lpstr>
      <vt:lpstr>alcohol</vt:lpstr>
      <vt:lpstr>juice</vt:lpstr>
      <vt:lpstr>cooking words</vt:lpstr>
      <vt:lpstr>Kitchen equipment</vt:lpstr>
      <vt:lpstr>people</vt:lpstr>
      <vt:lpstr>friends</vt:lpstr>
      <vt:lpstr>scwfriends</vt:lpstr>
      <vt:lpstr>Support staff</vt:lpstr>
      <vt:lpstr>Education staff</vt:lpstr>
      <vt:lpstr>job</vt:lpstr>
      <vt:lpstr>family</vt:lpstr>
      <vt:lpstr>Personal care</vt:lpstr>
      <vt:lpstr>I dont feel well</vt:lpstr>
      <vt:lpstr>Logic words</vt:lpstr>
      <vt:lpstr>Position words</vt:lpstr>
      <vt:lpstr>Letters and numbers</vt:lpstr>
      <vt:lpstr>Letters</vt:lpstr>
      <vt:lpstr>N-z</vt:lpstr>
      <vt:lpstr>numbers</vt:lpstr>
      <vt:lpstr>Action words</vt:lpstr>
      <vt:lpstr>More action words</vt:lpstr>
      <vt:lpstr>yet more action words </vt:lpstr>
      <vt:lpstr>describing</vt:lpstr>
      <vt:lpstr>colours</vt:lpstr>
      <vt:lpstr>feelings</vt:lpstr>
      <vt:lpstr>shape</vt:lpstr>
      <vt:lpstr>opposites</vt:lpstr>
      <vt:lpstr>weather</vt:lpstr>
      <vt:lpstr>things</vt:lpstr>
      <vt:lpstr>Art things</vt:lpstr>
      <vt:lpstr>animals</vt:lpstr>
      <vt:lpstr>Water animals</vt:lpstr>
      <vt:lpstr>pets</vt:lpstr>
      <vt:lpstr>Common things</vt:lpstr>
      <vt:lpstr>Wild animals</vt:lpstr>
      <vt:lpstr>Farm animals</vt:lpstr>
      <vt:lpstr>insects</vt:lpstr>
      <vt:lpstr>birds</vt:lpstr>
      <vt:lpstr>Pet care</vt:lpstr>
      <vt:lpstr>Body</vt:lpstr>
      <vt:lpstr>Private parts</vt:lpstr>
      <vt:lpstr>clothes</vt:lpstr>
      <vt:lpstr>computer</vt:lpstr>
      <vt:lpstr>tools</vt:lpstr>
      <vt:lpstr>toys</vt:lpstr>
      <vt:lpstr>transport</vt:lpstr>
      <vt:lpstr>Things that help</vt:lpstr>
      <vt:lpstr>toiletries</vt:lpstr>
      <vt:lpstr>furniture</vt:lpstr>
      <vt:lpstr>Work things</vt:lpstr>
      <vt:lpstr>gardening</vt:lpstr>
      <vt:lpstr>sports</vt:lpstr>
      <vt:lpstr>materials</vt:lpstr>
      <vt:lpstr>money</vt:lpstr>
      <vt:lpstr>nature</vt:lpstr>
      <vt:lpstr>time</vt:lpstr>
      <vt:lpstr>days</vt:lpstr>
      <vt:lpstr>months</vt:lpstr>
      <vt:lpstr>Special days</vt:lpstr>
      <vt:lpstr>christmas</vt:lpstr>
      <vt:lpstr>places</vt:lpstr>
      <vt:lpstr>shops</vt:lpstr>
      <vt:lpstr>Outside places</vt:lpstr>
      <vt:lpstr>home</vt:lpstr>
      <vt:lpstr>leisure</vt:lpstr>
      <vt:lpstr>radio</vt:lpstr>
      <vt:lpstr>tv</vt:lpstr>
      <vt:lpstr>movies</vt:lpstr>
      <vt:lpstr>music</vt:lpstr>
      <vt:lpstr>pictures</vt:lpstr>
      <vt:lpstr>want</vt:lpstr>
      <vt:lpstr>Insert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 McCallum</dc:creator>
  <cp:lastModifiedBy>Dmitry Lebedev</cp:lastModifiedBy>
  <cp:revision>735</cp:revision>
  <dcterms:created xsi:type="dcterms:W3CDTF">2014-11-16T21:38:59Z</dcterms:created>
  <dcterms:modified xsi:type="dcterms:W3CDTF">2021-11-08T17:03:47Z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98</vt:i4>
  </property>
</Properties>
</file>